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315" r:id="rId3"/>
    <p:sldId id="318" r:id="rId4"/>
    <p:sldId id="268" r:id="rId5"/>
    <p:sldId id="267" r:id="rId6"/>
    <p:sldId id="323" r:id="rId7"/>
    <p:sldId id="319" r:id="rId8"/>
    <p:sldId id="302" r:id="rId9"/>
    <p:sldId id="306" r:id="rId10"/>
    <p:sldId id="301" r:id="rId11"/>
    <p:sldId id="303" r:id="rId12"/>
    <p:sldId id="307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01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C823A-FDA7-4A14-832C-80B0FF7F85FA}" type="doc">
      <dgm:prSet loTypeId="urn:microsoft.com/office/officeart/2008/layout/Alternating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11731-17CA-4EC0-9FB0-C4455F0E837C}">
      <dgm:prSet/>
      <dgm:spPr>
        <a:solidFill>
          <a:srgbClr val="0033CC"/>
        </a:solidFill>
      </dgm:spPr>
      <dgm:t>
        <a:bodyPr/>
        <a:lstStyle/>
        <a:p>
          <a:r>
            <a:rPr lang="ru-RU" b="1" dirty="0" smtClean="0"/>
            <a:t>22.02.05 Обработка металлов давлением</a:t>
          </a:r>
          <a:endParaRPr lang="ru-RU" b="1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"/>
          </dgm14:cNvPr>
        </a:ext>
      </dgm:extLst>
    </dgm:pt>
    <dgm:pt modelId="{AF52298D-2E4C-4475-8C57-B20B18B792BF}" type="parTrans" cxnId="{86B68AA8-F8E5-44E3-A810-09A422D94B83}">
      <dgm:prSet/>
      <dgm:spPr/>
      <dgm:t>
        <a:bodyPr/>
        <a:lstStyle/>
        <a:p>
          <a:endParaRPr lang="ru-RU"/>
        </a:p>
      </dgm:t>
    </dgm:pt>
    <dgm:pt modelId="{3954AB4B-ED8F-4022-B8B7-9B73AB8A34D7}" type="sibTrans" cxnId="{86B68AA8-F8E5-44E3-A810-09A422D94B83}">
      <dgm:prSet/>
      <dgm:spPr/>
      <dgm:t>
        <a:bodyPr/>
        <a:lstStyle/>
        <a:p>
          <a:endParaRPr lang="ru-RU"/>
        </a:p>
      </dgm:t>
    </dgm:pt>
    <dgm:pt modelId="{458506F5-6750-4605-958F-0C99FB489514}" type="pres">
      <dgm:prSet presAssocID="{6C3C823A-FDA7-4A14-832C-80B0FF7F85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88A7D-B33F-43C1-B057-A50963F6B8A9}" type="pres">
      <dgm:prSet presAssocID="{A7811731-17CA-4EC0-9FB0-C4455F0E837C}" presName="comp" presStyleCnt="0"/>
      <dgm:spPr/>
    </dgm:pt>
    <dgm:pt modelId="{D26EB153-F46D-4A69-875D-7A63261C4363}" type="pres">
      <dgm:prSet presAssocID="{A7811731-17CA-4EC0-9FB0-C4455F0E837C}" presName="rect2" presStyleLbl="node1" presStyleIdx="0" presStyleCnt="1" custScaleX="122536" custScaleY="112150" custLinFactNeighborX="2159" custLinFactNeighborY="5609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D81251F-10DF-40AF-BEE6-0A9870C736B8}" type="pres">
      <dgm:prSet presAssocID="{A7811731-17CA-4EC0-9FB0-C4455F0E837C}" presName="rect1" presStyleLbl="lnNode1" presStyleIdx="0" presStyleCnt="1" custLinFactNeighborX="-1793" custLinFactNeighborY="-131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6B68AA8-F8E5-44E3-A810-09A422D94B83}" srcId="{6C3C823A-FDA7-4A14-832C-80B0FF7F85FA}" destId="{A7811731-17CA-4EC0-9FB0-C4455F0E837C}" srcOrd="0" destOrd="0" parTransId="{AF52298D-2E4C-4475-8C57-B20B18B792BF}" sibTransId="{3954AB4B-ED8F-4022-B8B7-9B73AB8A34D7}"/>
    <dgm:cxn modelId="{FCCA2C0F-26A6-4C8F-B086-93646D213B05}" type="presOf" srcId="{6C3C823A-FDA7-4A14-832C-80B0FF7F85FA}" destId="{458506F5-6750-4605-958F-0C99FB489514}" srcOrd="0" destOrd="0" presId="urn:microsoft.com/office/officeart/2008/layout/AlternatingPictureBlocks"/>
    <dgm:cxn modelId="{CEC1D136-9E6B-4276-9E85-4B442851FD37}" type="presOf" srcId="{A7811731-17CA-4EC0-9FB0-C4455F0E837C}" destId="{D26EB153-F46D-4A69-875D-7A63261C4363}" srcOrd="0" destOrd="0" presId="urn:microsoft.com/office/officeart/2008/layout/AlternatingPictureBlocks"/>
    <dgm:cxn modelId="{4B6F73D6-A0E8-4759-A447-CD81F2C3B69D}" type="presParOf" srcId="{458506F5-6750-4605-958F-0C99FB489514}" destId="{60B88A7D-B33F-43C1-B057-A50963F6B8A9}" srcOrd="0" destOrd="0" presId="urn:microsoft.com/office/officeart/2008/layout/AlternatingPictureBlocks"/>
    <dgm:cxn modelId="{40DA58AB-49CE-498C-9470-EB5DA791C8FE}" type="presParOf" srcId="{60B88A7D-B33F-43C1-B057-A50963F6B8A9}" destId="{D26EB153-F46D-4A69-875D-7A63261C4363}" srcOrd="0" destOrd="0" presId="urn:microsoft.com/office/officeart/2008/layout/AlternatingPictureBlocks"/>
    <dgm:cxn modelId="{061B506D-A690-4F34-A56F-9136FAC08790}" type="presParOf" srcId="{60B88A7D-B33F-43C1-B057-A50963F6B8A9}" destId="{7D81251F-10DF-40AF-BEE6-0A9870C736B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182F8-5C38-4C53-94A7-F663389EACCC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016B1D-CF00-4749-97B1-61F6D229A0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обработки металлов давлением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A6B6A-3B90-4793-828A-7A3CCDAF94C5}" type="parTrans" cxnId="{4A8A67FC-D390-4667-9AFE-75618DE64C39}">
      <dgm:prSet/>
      <dgm:spPr/>
      <dgm:t>
        <a:bodyPr/>
        <a:lstStyle/>
        <a:p>
          <a:endParaRPr lang="ru-RU" sz="1200" b="1"/>
        </a:p>
      </dgm:t>
    </dgm:pt>
    <dgm:pt modelId="{50745E95-40E2-4ADA-8746-1EEE90C8EF9D}" type="sibTrans" cxnId="{4A8A67FC-D390-4667-9AFE-75618DE64C39}">
      <dgm:prSet/>
      <dgm:spPr/>
      <dgm:t>
        <a:bodyPr/>
        <a:lstStyle/>
        <a:p>
          <a:endParaRPr lang="ru-RU" sz="1200" b="1"/>
        </a:p>
      </dgm:t>
    </dgm:pt>
    <dgm:pt modelId="{CFD84449-478D-4A62-8320-07585A12AE9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прокатка</a:t>
          </a:r>
          <a:endParaRPr lang="ru-RU" sz="2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94096-8507-45F7-A3A2-C1FBB12A3147}" type="parTrans" cxnId="{124B759A-6033-466C-85EB-54FC4398F640}">
      <dgm:prSet custT="1"/>
      <dgm:spPr/>
      <dgm:t>
        <a:bodyPr/>
        <a:lstStyle/>
        <a:p>
          <a:endParaRPr lang="ru-RU" sz="1200" b="1"/>
        </a:p>
      </dgm:t>
    </dgm:pt>
    <dgm:pt modelId="{E6B5C84E-7985-4B0B-B2A1-0AE3FCC130A6}" type="sibTrans" cxnId="{124B759A-6033-466C-85EB-54FC4398F640}">
      <dgm:prSet/>
      <dgm:spPr/>
      <dgm:t>
        <a:bodyPr/>
        <a:lstStyle/>
        <a:p>
          <a:endParaRPr lang="ru-RU" sz="1200" b="1"/>
        </a:p>
      </dgm:t>
    </dgm:pt>
    <dgm:pt modelId="{BAE3D898-05F6-46BF-9A66-F5A1EE7C01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волочение</a:t>
          </a:r>
          <a:endParaRPr lang="ru-RU" sz="20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0BBA9-D04B-44FF-8E65-A8519BB67314}" type="parTrans" cxnId="{6BDDC067-36E2-453A-8CFF-B4FD763DD978}">
      <dgm:prSet custT="1"/>
      <dgm:spPr/>
      <dgm:t>
        <a:bodyPr/>
        <a:lstStyle/>
        <a:p>
          <a:endParaRPr lang="ru-RU" sz="1200" b="1"/>
        </a:p>
      </dgm:t>
    </dgm:pt>
    <dgm:pt modelId="{0813F897-12B8-46A4-B1E1-AFC0B218D590}" type="sibTrans" cxnId="{6BDDC067-36E2-453A-8CFF-B4FD763DD978}">
      <dgm:prSet/>
      <dgm:spPr/>
      <dgm:t>
        <a:bodyPr/>
        <a:lstStyle/>
        <a:p>
          <a:endParaRPr lang="ru-RU" sz="1200" b="1"/>
        </a:p>
      </dgm:t>
    </dgm:pt>
    <dgm:pt modelId="{306335C7-A9F2-47BF-99F9-88F0E83D130F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прессование</a:t>
          </a:r>
          <a:endParaRPr lang="ru-RU" sz="19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8DA42D-AB19-49A3-9848-810BF8AC39B2}" type="parTrans" cxnId="{D0A9D43C-468D-498A-A1B3-CDBB7ADF98F3}">
      <dgm:prSet custT="1"/>
      <dgm:spPr/>
      <dgm:t>
        <a:bodyPr/>
        <a:lstStyle/>
        <a:p>
          <a:endParaRPr lang="ru-RU" sz="1200" b="1"/>
        </a:p>
      </dgm:t>
    </dgm:pt>
    <dgm:pt modelId="{6CFB66F7-7FF5-4E67-9C56-DDAD13B64BAC}" type="sibTrans" cxnId="{D0A9D43C-468D-498A-A1B3-CDBB7ADF98F3}">
      <dgm:prSet/>
      <dgm:spPr/>
      <dgm:t>
        <a:bodyPr/>
        <a:lstStyle/>
        <a:p>
          <a:endParaRPr lang="ru-RU" sz="1200" b="1"/>
        </a:p>
      </dgm:t>
    </dgm:pt>
    <dgm:pt modelId="{F17EADC6-E2F8-42EE-9700-9F37B8E2F67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ковка</a:t>
          </a:r>
          <a:r>
            <a:rPr lang="ru-RU" sz="1200" b="1" dirty="0" smtClean="0"/>
            <a:t> </a:t>
          </a:r>
          <a:endParaRPr lang="ru-RU" sz="1200" b="1" dirty="0"/>
        </a:p>
      </dgm:t>
    </dgm:pt>
    <dgm:pt modelId="{13DFF7E5-883E-4863-ACED-06AE8C7F0A5D}" type="parTrans" cxnId="{6891C6FB-4829-4F6D-A234-A655DD062502}">
      <dgm:prSet custT="1"/>
      <dgm:spPr/>
      <dgm:t>
        <a:bodyPr/>
        <a:lstStyle/>
        <a:p>
          <a:endParaRPr lang="ru-RU" sz="1200" b="1"/>
        </a:p>
      </dgm:t>
    </dgm:pt>
    <dgm:pt modelId="{E7A73231-CC20-430A-98CE-213BB928E3A8}" type="sibTrans" cxnId="{6891C6FB-4829-4F6D-A234-A655DD062502}">
      <dgm:prSet/>
      <dgm:spPr/>
      <dgm:t>
        <a:bodyPr/>
        <a:lstStyle/>
        <a:p>
          <a:endParaRPr lang="ru-RU" sz="1200" b="1"/>
        </a:p>
      </dgm:t>
    </dgm:pt>
    <dgm:pt modelId="{9E500018-4B00-4373-BDC1-6ACD79D8C7AE}">
      <dgm:prSet custT="1"/>
      <dgm:spPr/>
      <dgm:t>
        <a:bodyPr/>
        <a:lstStyle/>
        <a:p>
          <a:r>
            <a: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штамповка</a:t>
          </a:r>
          <a:endParaRPr lang="ru-RU" sz="1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D98033-BB7B-4434-AD86-868AA61B0314}" type="parTrans" cxnId="{594F4D67-02DE-4F2C-A9B6-22885BD13B89}">
      <dgm:prSet custT="1"/>
      <dgm:spPr/>
      <dgm:t>
        <a:bodyPr/>
        <a:lstStyle/>
        <a:p>
          <a:endParaRPr lang="ru-RU" sz="1200" b="1"/>
        </a:p>
      </dgm:t>
    </dgm:pt>
    <dgm:pt modelId="{7830BB7F-41BA-4AD3-886F-9A53C927F313}" type="sibTrans" cxnId="{594F4D67-02DE-4F2C-A9B6-22885BD13B89}">
      <dgm:prSet/>
      <dgm:spPr/>
      <dgm:t>
        <a:bodyPr/>
        <a:lstStyle/>
        <a:p>
          <a:endParaRPr lang="ru-RU" sz="1200" b="1"/>
        </a:p>
      </dgm:t>
    </dgm:pt>
    <dgm:pt modelId="{043DC7A7-159C-44A9-AB5B-052E8BD889BE}" type="pres">
      <dgm:prSet presAssocID="{8C5182F8-5C38-4C53-94A7-F663389EA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4673F-FE02-46B2-A784-0B405655BE5F}" type="pres">
      <dgm:prSet presAssocID="{7F016B1D-CF00-4749-97B1-61F6D229A0B6}" presName="centerShape" presStyleLbl="node0" presStyleIdx="0" presStyleCnt="1" custScaleX="121884" custScaleY="117083"/>
      <dgm:spPr/>
      <dgm:t>
        <a:bodyPr/>
        <a:lstStyle/>
        <a:p>
          <a:endParaRPr lang="ru-RU"/>
        </a:p>
      </dgm:t>
    </dgm:pt>
    <dgm:pt modelId="{BEBC0463-6F97-4C31-8BC9-989617D3F0C4}" type="pres">
      <dgm:prSet presAssocID="{61894096-8507-45F7-A3A2-C1FBB12A3147}" presName="Name9" presStyleLbl="parChTrans1D2" presStyleIdx="0" presStyleCnt="5"/>
      <dgm:spPr/>
      <dgm:t>
        <a:bodyPr/>
        <a:lstStyle/>
        <a:p>
          <a:endParaRPr lang="ru-RU"/>
        </a:p>
      </dgm:t>
    </dgm:pt>
    <dgm:pt modelId="{AA2C13B7-7096-42DB-B40D-6DB62BF6ADEE}" type="pres">
      <dgm:prSet presAssocID="{61894096-8507-45F7-A3A2-C1FBB12A314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672430C-B281-4FE8-B891-485358D90031}" type="pres">
      <dgm:prSet presAssocID="{CFD84449-478D-4A62-8320-07585A12AE93}" presName="node" presStyleLbl="node1" presStyleIdx="0" presStyleCnt="5" custScaleX="115037" custScaleY="10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708C-F3C6-4D66-B3B9-53366971CE2D}" type="pres">
      <dgm:prSet presAssocID="{DE30BBA9-D04B-44FF-8E65-A8519BB67314}" presName="Name9" presStyleLbl="parChTrans1D2" presStyleIdx="1" presStyleCnt="5"/>
      <dgm:spPr/>
      <dgm:t>
        <a:bodyPr/>
        <a:lstStyle/>
        <a:p>
          <a:endParaRPr lang="ru-RU"/>
        </a:p>
      </dgm:t>
    </dgm:pt>
    <dgm:pt modelId="{AB68731D-656A-4992-AD58-F66D462BCC6B}" type="pres">
      <dgm:prSet presAssocID="{DE30BBA9-D04B-44FF-8E65-A8519BB6731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DD18625-3077-4A99-B2FE-02365C497D11}" type="pres">
      <dgm:prSet presAssocID="{BAE3D898-05F6-46BF-9A66-F5A1EE7C0126}" presName="node" presStyleLbl="node1" presStyleIdx="1" presStyleCnt="5" custScaleX="114870" custScaleY="110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F4794-30C5-4EC6-A93E-B521570419EF}" type="pres">
      <dgm:prSet presAssocID="{388DA42D-AB19-49A3-9848-810BF8AC39B2}" presName="Name9" presStyleLbl="parChTrans1D2" presStyleIdx="2" presStyleCnt="5"/>
      <dgm:spPr/>
      <dgm:t>
        <a:bodyPr/>
        <a:lstStyle/>
        <a:p>
          <a:endParaRPr lang="ru-RU"/>
        </a:p>
      </dgm:t>
    </dgm:pt>
    <dgm:pt modelId="{9D86FCF4-0A2C-46E5-B3E3-E5465D80CF8B}" type="pres">
      <dgm:prSet presAssocID="{388DA42D-AB19-49A3-9848-810BF8AC39B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30B8FAE-832D-4A44-9DF6-F3ED44EDB457}" type="pres">
      <dgm:prSet presAssocID="{306335C7-A9F2-47BF-99F9-88F0E83D130F}" presName="node" presStyleLbl="node1" presStyleIdx="2" presStyleCnt="5" custScaleX="123600" custScaleY="120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200B-2BDC-456C-8F96-8BF24D7AEA8E}" type="pres">
      <dgm:prSet presAssocID="{13DFF7E5-883E-4863-ACED-06AE8C7F0A5D}" presName="Name9" presStyleLbl="parChTrans1D2" presStyleIdx="3" presStyleCnt="5"/>
      <dgm:spPr/>
      <dgm:t>
        <a:bodyPr/>
        <a:lstStyle/>
        <a:p>
          <a:endParaRPr lang="ru-RU"/>
        </a:p>
      </dgm:t>
    </dgm:pt>
    <dgm:pt modelId="{F1C6C13C-29E8-4390-9AB7-9343A1FFF1DB}" type="pres">
      <dgm:prSet presAssocID="{13DFF7E5-883E-4863-ACED-06AE8C7F0A5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6BEDB88-8E87-4C63-907D-4B60FD288FD3}" type="pres">
      <dgm:prSet presAssocID="{F17EADC6-E2F8-42EE-9700-9F37B8E2F67D}" presName="node" presStyleLbl="node1" presStyleIdx="3" presStyleCnt="5" custScaleX="116498" custScaleY="115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81289-F65B-4172-BBB4-EF36D6DD7E3D}" type="pres">
      <dgm:prSet presAssocID="{4BD98033-BB7B-4434-AD86-868AA61B0314}" presName="Name9" presStyleLbl="parChTrans1D2" presStyleIdx="4" presStyleCnt="5"/>
      <dgm:spPr/>
      <dgm:t>
        <a:bodyPr/>
        <a:lstStyle/>
        <a:p>
          <a:endParaRPr lang="ru-RU"/>
        </a:p>
      </dgm:t>
    </dgm:pt>
    <dgm:pt modelId="{313B19D9-F060-4D24-AB08-FDD46C0E718A}" type="pres">
      <dgm:prSet presAssocID="{4BD98033-BB7B-4434-AD86-868AA61B031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BF71CDA-6F35-4EB1-8FCB-613DA43DC39E}" type="pres">
      <dgm:prSet presAssocID="{9E500018-4B00-4373-BDC1-6ACD79D8C7AE}" presName="node" presStyleLbl="node1" presStyleIdx="4" presStyleCnt="5" custScaleX="116870" custScaleY="11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524EA-44AE-4AFF-A39F-9940CDE49E33}" type="presOf" srcId="{DE30BBA9-D04B-44FF-8E65-A8519BB67314}" destId="{AB68731D-656A-4992-AD58-F66D462BCC6B}" srcOrd="1" destOrd="0" presId="urn:microsoft.com/office/officeart/2005/8/layout/radial1"/>
    <dgm:cxn modelId="{6B9B50C3-A4AA-45FA-8107-A51788717A0B}" type="presOf" srcId="{9E500018-4B00-4373-BDC1-6ACD79D8C7AE}" destId="{FBF71CDA-6F35-4EB1-8FCB-613DA43DC39E}" srcOrd="0" destOrd="0" presId="urn:microsoft.com/office/officeart/2005/8/layout/radial1"/>
    <dgm:cxn modelId="{6BDDC067-36E2-453A-8CFF-B4FD763DD978}" srcId="{7F016B1D-CF00-4749-97B1-61F6D229A0B6}" destId="{BAE3D898-05F6-46BF-9A66-F5A1EE7C0126}" srcOrd="1" destOrd="0" parTransId="{DE30BBA9-D04B-44FF-8E65-A8519BB67314}" sibTransId="{0813F897-12B8-46A4-B1E1-AFC0B218D590}"/>
    <dgm:cxn modelId="{4E306F40-AE04-490A-8066-1D641C9D45EB}" type="presOf" srcId="{388DA42D-AB19-49A3-9848-810BF8AC39B2}" destId="{9D86FCF4-0A2C-46E5-B3E3-E5465D80CF8B}" srcOrd="1" destOrd="0" presId="urn:microsoft.com/office/officeart/2005/8/layout/radial1"/>
    <dgm:cxn modelId="{0B83DE32-F17A-4706-801D-7F8CBB3DB9BE}" type="presOf" srcId="{BAE3D898-05F6-46BF-9A66-F5A1EE7C0126}" destId="{9DD18625-3077-4A99-B2FE-02365C497D11}" srcOrd="0" destOrd="0" presId="urn:microsoft.com/office/officeart/2005/8/layout/radial1"/>
    <dgm:cxn modelId="{5C50D346-6A24-4130-A604-DC005FECFC53}" type="presOf" srcId="{388DA42D-AB19-49A3-9848-810BF8AC39B2}" destId="{E7CF4794-30C5-4EC6-A93E-B521570419EF}" srcOrd="0" destOrd="0" presId="urn:microsoft.com/office/officeart/2005/8/layout/radial1"/>
    <dgm:cxn modelId="{124B759A-6033-466C-85EB-54FC4398F640}" srcId="{7F016B1D-CF00-4749-97B1-61F6D229A0B6}" destId="{CFD84449-478D-4A62-8320-07585A12AE93}" srcOrd="0" destOrd="0" parTransId="{61894096-8507-45F7-A3A2-C1FBB12A3147}" sibTransId="{E6B5C84E-7985-4B0B-B2A1-0AE3FCC130A6}"/>
    <dgm:cxn modelId="{FAA7AD0B-2529-477B-AEA4-4F4E95BEC116}" type="presOf" srcId="{13DFF7E5-883E-4863-ACED-06AE8C7F0A5D}" destId="{64A9200B-2BDC-456C-8F96-8BF24D7AEA8E}" srcOrd="0" destOrd="0" presId="urn:microsoft.com/office/officeart/2005/8/layout/radial1"/>
    <dgm:cxn modelId="{FB6FC8A0-FE97-42DB-A2EF-AF258FDFE352}" type="presOf" srcId="{F17EADC6-E2F8-42EE-9700-9F37B8E2F67D}" destId="{06BEDB88-8E87-4C63-907D-4B60FD288FD3}" srcOrd="0" destOrd="0" presId="urn:microsoft.com/office/officeart/2005/8/layout/radial1"/>
    <dgm:cxn modelId="{3E5F66BC-76EC-45BF-935C-65347D26CBE7}" type="presOf" srcId="{4BD98033-BB7B-4434-AD86-868AA61B0314}" destId="{313B19D9-F060-4D24-AB08-FDD46C0E718A}" srcOrd="1" destOrd="0" presId="urn:microsoft.com/office/officeart/2005/8/layout/radial1"/>
    <dgm:cxn modelId="{474E2449-818F-46B5-9778-41B414BEF8EE}" type="presOf" srcId="{13DFF7E5-883E-4863-ACED-06AE8C7F0A5D}" destId="{F1C6C13C-29E8-4390-9AB7-9343A1FFF1DB}" srcOrd="1" destOrd="0" presId="urn:microsoft.com/office/officeart/2005/8/layout/radial1"/>
    <dgm:cxn modelId="{D0A9D43C-468D-498A-A1B3-CDBB7ADF98F3}" srcId="{7F016B1D-CF00-4749-97B1-61F6D229A0B6}" destId="{306335C7-A9F2-47BF-99F9-88F0E83D130F}" srcOrd="2" destOrd="0" parTransId="{388DA42D-AB19-49A3-9848-810BF8AC39B2}" sibTransId="{6CFB66F7-7FF5-4E67-9C56-DDAD13B64BAC}"/>
    <dgm:cxn modelId="{ED58FFD7-02C8-4112-A301-565E2DE47C41}" type="presOf" srcId="{4BD98033-BB7B-4434-AD86-868AA61B0314}" destId="{4CE81289-F65B-4172-BBB4-EF36D6DD7E3D}" srcOrd="0" destOrd="0" presId="urn:microsoft.com/office/officeart/2005/8/layout/radial1"/>
    <dgm:cxn modelId="{DAE8FCD4-9EFC-4FF4-823A-9BE25FF9D814}" type="presOf" srcId="{DE30BBA9-D04B-44FF-8E65-A8519BB67314}" destId="{D28D708C-F3C6-4D66-B3B9-53366971CE2D}" srcOrd="0" destOrd="0" presId="urn:microsoft.com/office/officeart/2005/8/layout/radial1"/>
    <dgm:cxn modelId="{6891C6FB-4829-4F6D-A234-A655DD062502}" srcId="{7F016B1D-CF00-4749-97B1-61F6D229A0B6}" destId="{F17EADC6-E2F8-42EE-9700-9F37B8E2F67D}" srcOrd="3" destOrd="0" parTransId="{13DFF7E5-883E-4863-ACED-06AE8C7F0A5D}" sibTransId="{E7A73231-CC20-430A-98CE-213BB928E3A8}"/>
    <dgm:cxn modelId="{594F4D67-02DE-4F2C-A9B6-22885BD13B89}" srcId="{7F016B1D-CF00-4749-97B1-61F6D229A0B6}" destId="{9E500018-4B00-4373-BDC1-6ACD79D8C7AE}" srcOrd="4" destOrd="0" parTransId="{4BD98033-BB7B-4434-AD86-868AA61B0314}" sibTransId="{7830BB7F-41BA-4AD3-886F-9A53C927F313}"/>
    <dgm:cxn modelId="{86B83EE3-3601-4340-B7B6-4BC8850A4696}" type="presOf" srcId="{8C5182F8-5C38-4C53-94A7-F663389EACCC}" destId="{043DC7A7-159C-44A9-AB5B-052E8BD889BE}" srcOrd="0" destOrd="0" presId="urn:microsoft.com/office/officeart/2005/8/layout/radial1"/>
    <dgm:cxn modelId="{4A8A67FC-D390-4667-9AFE-75618DE64C39}" srcId="{8C5182F8-5C38-4C53-94A7-F663389EACCC}" destId="{7F016B1D-CF00-4749-97B1-61F6D229A0B6}" srcOrd="0" destOrd="0" parTransId="{B69A6B6A-3B90-4793-828A-7A3CCDAF94C5}" sibTransId="{50745E95-40E2-4ADA-8746-1EEE90C8EF9D}"/>
    <dgm:cxn modelId="{80EBC1E3-3245-4EE4-A468-EB7D414337A3}" type="presOf" srcId="{CFD84449-478D-4A62-8320-07585A12AE93}" destId="{F672430C-B281-4FE8-B891-485358D90031}" srcOrd="0" destOrd="0" presId="urn:microsoft.com/office/officeart/2005/8/layout/radial1"/>
    <dgm:cxn modelId="{6CA0E7D3-6935-4832-924C-12FC58EC63B7}" type="presOf" srcId="{7F016B1D-CF00-4749-97B1-61F6D229A0B6}" destId="{7854673F-FE02-46B2-A784-0B405655BE5F}" srcOrd="0" destOrd="0" presId="urn:microsoft.com/office/officeart/2005/8/layout/radial1"/>
    <dgm:cxn modelId="{68C18BE9-186A-450B-AC28-A9237DA897F0}" type="presOf" srcId="{306335C7-A9F2-47BF-99F9-88F0E83D130F}" destId="{130B8FAE-832D-4A44-9DF6-F3ED44EDB457}" srcOrd="0" destOrd="0" presId="urn:microsoft.com/office/officeart/2005/8/layout/radial1"/>
    <dgm:cxn modelId="{8E6BDE3B-9E6E-4BE3-8163-8808D4934413}" type="presOf" srcId="{61894096-8507-45F7-A3A2-C1FBB12A3147}" destId="{BEBC0463-6F97-4C31-8BC9-989617D3F0C4}" srcOrd="0" destOrd="0" presId="urn:microsoft.com/office/officeart/2005/8/layout/radial1"/>
    <dgm:cxn modelId="{F1E85BC8-0ECC-4B0C-9ECE-DF1196C92F88}" type="presOf" srcId="{61894096-8507-45F7-A3A2-C1FBB12A3147}" destId="{AA2C13B7-7096-42DB-B40D-6DB62BF6ADEE}" srcOrd="1" destOrd="0" presId="urn:microsoft.com/office/officeart/2005/8/layout/radial1"/>
    <dgm:cxn modelId="{1E549DE5-2A91-4B97-BF35-9B9CEF00A045}" type="presParOf" srcId="{043DC7A7-159C-44A9-AB5B-052E8BD889BE}" destId="{7854673F-FE02-46B2-A784-0B405655BE5F}" srcOrd="0" destOrd="0" presId="urn:microsoft.com/office/officeart/2005/8/layout/radial1"/>
    <dgm:cxn modelId="{BE422CA0-8732-4190-92D5-CAD7130A310E}" type="presParOf" srcId="{043DC7A7-159C-44A9-AB5B-052E8BD889BE}" destId="{BEBC0463-6F97-4C31-8BC9-989617D3F0C4}" srcOrd="1" destOrd="0" presId="urn:microsoft.com/office/officeart/2005/8/layout/radial1"/>
    <dgm:cxn modelId="{CF598191-2F87-4010-982E-0B05218A3277}" type="presParOf" srcId="{BEBC0463-6F97-4C31-8BC9-989617D3F0C4}" destId="{AA2C13B7-7096-42DB-B40D-6DB62BF6ADEE}" srcOrd="0" destOrd="0" presId="urn:microsoft.com/office/officeart/2005/8/layout/radial1"/>
    <dgm:cxn modelId="{1C50A200-289A-4763-8872-2D78DF07C4C1}" type="presParOf" srcId="{043DC7A7-159C-44A9-AB5B-052E8BD889BE}" destId="{F672430C-B281-4FE8-B891-485358D90031}" srcOrd="2" destOrd="0" presId="urn:microsoft.com/office/officeart/2005/8/layout/radial1"/>
    <dgm:cxn modelId="{FC7D417C-6288-45EA-8FB1-247202E8B508}" type="presParOf" srcId="{043DC7A7-159C-44A9-AB5B-052E8BD889BE}" destId="{D28D708C-F3C6-4D66-B3B9-53366971CE2D}" srcOrd="3" destOrd="0" presId="urn:microsoft.com/office/officeart/2005/8/layout/radial1"/>
    <dgm:cxn modelId="{9234C274-38F2-4857-90E6-478496567AB0}" type="presParOf" srcId="{D28D708C-F3C6-4D66-B3B9-53366971CE2D}" destId="{AB68731D-656A-4992-AD58-F66D462BCC6B}" srcOrd="0" destOrd="0" presId="urn:microsoft.com/office/officeart/2005/8/layout/radial1"/>
    <dgm:cxn modelId="{060DCB93-3CBF-41F2-BC14-240311990EF5}" type="presParOf" srcId="{043DC7A7-159C-44A9-AB5B-052E8BD889BE}" destId="{9DD18625-3077-4A99-B2FE-02365C497D11}" srcOrd="4" destOrd="0" presId="urn:microsoft.com/office/officeart/2005/8/layout/radial1"/>
    <dgm:cxn modelId="{994CEA11-5C1C-4E2A-8E95-53B8147D31A0}" type="presParOf" srcId="{043DC7A7-159C-44A9-AB5B-052E8BD889BE}" destId="{E7CF4794-30C5-4EC6-A93E-B521570419EF}" srcOrd="5" destOrd="0" presId="urn:microsoft.com/office/officeart/2005/8/layout/radial1"/>
    <dgm:cxn modelId="{7CC89C77-BC39-47FA-9552-413703072518}" type="presParOf" srcId="{E7CF4794-30C5-4EC6-A93E-B521570419EF}" destId="{9D86FCF4-0A2C-46E5-B3E3-E5465D80CF8B}" srcOrd="0" destOrd="0" presId="urn:microsoft.com/office/officeart/2005/8/layout/radial1"/>
    <dgm:cxn modelId="{54C3191D-F218-49F3-A5F5-CB21A04356D5}" type="presParOf" srcId="{043DC7A7-159C-44A9-AB5B-052E8BD889BE}" destId="{130B8FAE-832D-4A44-9DF6-F3ED44EDB457}" srcOrd="6" destOrd="0" presId="urn:microsoft.com/office/officeart/2005/8/layout/radial1"/>
    <dgm:cxn modelId="{D3CF710C-3AC9-4B25-B917-C674192E6E0A}" type="presParOf" srcId="{043DC7A7-159C-44A9-AB5B-052E8BD889BE}" destId="{64A9200B-2BDC-456C-8F96-8BF24D7AEA8E}" srcOrd="7" destOrd="0" presId="urn:microsoft.com/office/officeart/2005/8/layout/radial1"/>
    <dgm:cxn modelId="{6CD7FC0E-FBB5-45D3-BBBE-0A72A107609D}" type="presParOf" srcId="{64A9200B-2BDC-456C-8F96-8BF24D7AEA8E}" destId="{F1C6C13C-29E8-4390-9AB7-9343A1FFF1DB}" srcOrd="0" destOrd="0" presId="urn:microsoft.com/office/officeart/2005/8/layout/radial1"/>
    <dgm:cxn modelId="{0395A7F9-1E57-4283-AC3C-F49E90B27DE9}" type="presParOf" srcId="{043DC7A7-159C-44A9-AB5B-052E8BD889BE}" destId="{06BEDB88-8E87-4C63-907D-4B60FD288FD3}" srcOrd="8" destOrd="0" presId="urn:microsoft.com/office/officeart/2005/8/layout/radial1"/>
    <dgm:cxn modelId="{439CB320-6380-4183-BFDA-3D9B67D7125A}" type="presParOf" srcId="{043DC7A7-159C-44A9-AB5B-052E8BD889BE}" destId="{4CE81289-F65B-4172-BBB4-EF36D6DD7E3D}" srcOrd="9" destOrd="0" presId="urn:microsoft.com/office/officeart/2005/8/layout/radial1"/>
    <dgm:cxn modelId="{6224504F-2937-4E17-B895-6C39E78F5AC1}" type="presParOf" srcId="{4CE81289-F65B-4172-BBB4-EF36D6DD7E3D}" destId="{313B19D9-F060-4D24-AB08-FDD46C0E718A}" srcOrd="0" destOrd="0" presId="urn:microsoft.com/office/officeart/2005/8/layout/radial1"/>
    <dgm:cxn modelId="{64DF6595-8F1A-4E9F-9400-CC13B8F6AC64}" type="presParOf" srcId="{043DC7A7-159C-44A9-AB5B-052E8BD889BE}" destId="{FBF71CDA-6F35-4EB1-8FCB-613DA43DC39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34723-A401-491E-A4C8-ED960C755176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14AF11-7F75-47E7-8209-137E809F563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Обработка металла давлением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2457742-0EE5-44F4-8BEE-D92C1CA932A7}" type="parTrans" cxnId="{F68C0493-0D7E-472D-B2E0-C53115D3B630}">
      <dgm:prSet/>
      <dgm:spPr/>
      <dgm:t>
        <a:bodyPr/>
        <a:lstStyle/>
        <a:p>
          <a:endParaRPr lang="ru-RU" sz="1400"/>
        </a:p>
      </dgm:t>
    </dgm:pt>
    <dgm:pt modelId="{3288F0D5-D5B6-42D2-BCCB-8052ADDEC333}" type="sibTrans" cxnId="{F68C0493-0D7E-472D-B2E0-C53115D3B630}">
      <dgm:prSet/>
      <dgm:spPr/>
      <dgm:t>
        <a:bodyPr/>
        <a:lstStyle/>
        <a:p>
          <a:endParaRPr lang="ru-RU" sz="1400"/>
        </a:p>
      </dgm:t>
    </dgm:pt>
    <dgm:pt modelId="{F971D6B4-026A-4634-A159-1D3D1CE76F01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Машино-строение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693A0-1848-4F7D-8B0D-E6781FC24C54}" type="parTrans" cxnId="{7050B618-6430-45F8-9D21-7B5B69766170}">
      <dgm:prSet custT="1"/>
      <dgm:spPr/>
      <dgm:t>
        <a:bodyPr/>
        <a:lstStyle/>
        <a:p>
          <a:endParaRPr lang="ru-RU" sz="1400"/>
        </a:p>
      </dgm:t>
    </dgm:pt>
    <dgm:pt modelId="{1EA7853B-8A60-4BF1-B6D7-5662074B07A6}" type="sibTrans" cxnId="{7050B618-6430-45F8-9D21-7B5B69766170}">
      <dgm:prSet/>
      <dgm:spPr/>
      <dgm:t>
        <a:bodyPr/>
        <a:lstStyle/>
        <a:p>
          <a:endParaRPr lang="ru-RU" sz="1400"/>
        </a:p>
      </dgm:t>
    </dgm:pt>
    <dgm:pt modelId="{72B92E94-0C54-43A8-9D8F-A67B06A6BCFF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Корабле-строение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CE4CB4-EB04-44D8-A21F-08FCF0DE0672}" type="parTrans" cxnId="{3B8C9B0A-BC37-46CC-A50C-381A5FB4EFF7}">
      <dgm:prSet custT="1"/>
      <dgm:spPr/>
      <dgm:t>
        <a:bodyPr/>
        <a:lstStyle/>
        <a:p>
          <a:endParaRPr lang="ru-RU" sz="1400"/>
        </a:p>
      </dgm:t>
    </dgm:pt>
    <dgm:pt modelId="{17BE60A4-C7F4-4E34-B879-4D2A4ADE6B39}" type="sibTrans" cxnId="{3B8C9B0A-BC37-46CC-A50C-381A5FB4EFF7}">
      <dgm:prSet/>
      <dgm:spPr/>
      <dgm:t>
        <a:bodyPr/>
        <a:lstStyle/>
        <a:p>
          <a:endParaRPr lang="ru-RU" sz="1400"/>
        </a:p>
      </dgm:t>
    </dgm:pt>
    <dgm:pt modelId="{71618FDF-33BC-45F1-BCE6-04FC91BA989A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Автомобиле-строение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BAF3D5-8CC2-44C7-B49F-6A94C4409CA4}" type="parTrans" cxnId="{F8D3C3CC-F0B6-40AC-9345-F32AFB2AB0FA}">
      <dgm:prSet custT="1"/>
      <dgm:spPr/>
      <dgm:t>
        <a:bodyPr/>
        <a:lstStyle/>
        <a:p>
          <a:endParaRPr lang="ru-RU" sz="1400"/>
        </a:p>
      </dgm:t>
    </dgm:pt>
    <dgm:pt modelId="{B5FDB6D0-3C51-4A72-9429-E3213668DCAF}" type="sibTrans" cxnId="{F8D3C3CC-F0B6-40AC-9345-F32AFB2AB0FA}">
      <dgm:prSet/>
      <dgm:spPr/>
      <dgm:t>
        <a:bodyPr/>
        <a:lstStyle/>
        <a:p>
          <a:endParaRPr lang="ru-RU" sz="1400"/>
        </a:p>
      </dgm:t>
    </dgm:pt>
    <dgm:pt modelId="{7F1802BA-E1E3-4041-8224-D0A0617A259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Самолето-строение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49A271-7773-4057-AC4E-BADF2D6177A0}" type="parTrans" cxnId="{08CD159B-B34B-44EB-85B4-25AA7310D9AE}">
      <dgm:prSet custT="1"/>
      <dgm:spPr/>
      <dgm:t>
        <a:bodyPr/>
        <a:lstStyle/>
        <a:p>
          <a:endParaRPr lang="ru-RU" sz="1400"/>
        </a:p>
      </dgm:t>
    </dgm:pt>
    <dgm:pt modelId="{89E6A43A-AC15-454F-8CD4-4209927915F4}" type="sibTrans" cxnId="{08CD159B-B34B-44EB-85B4-25AA7310D9AE}">
      <dgm:prSet/>
      <dgm:spPr/>
      <dgm:t>
        <a:bodyPr/>
        <a:lstStyle/>
        <a:p>
          <a:endParaRPr lang="ru-RU" sz="1400"/>
        </a:p>
      </dgm:t>
    </dgm:pt>
    <dgm:pt modelId="{42590AEC-A0F7-4F5E-863B-3F236AE83C0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Предметы быта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65A1E4-FBFD-4F93-89C0-20FD4773000B}" type="parTrans" cxnId="{3DE6225B-0309-469A-B054-3D7F524F4F94}">
      <dgm:prSet custT="1"/>
      <dgm:spPr/>
      <dgm:t>
        <a:bodyPr/>
        <a:lstStyle/>
        <a:p>
          <a:endParaRPr lang="ru-RU" sz="1400"/>
        </a:p>
      </dgm:t>
    </dgm:pt>
    <dgm:pt modelId="{FA50FDC7-2A43-421E-BF55-3F5CE09A562D}" type="sibTrans" cxnId="{3DE6225B-0309-469A-B054-3D7F524F4F94}">
      <dgm:prSet/>
      <dgm:spPr/>
      <dgm:t>
        <a:bodyPr/>
        <a:lstStyle/>
        <a:p>
          <a:endParaRPr lang="ru-RU" sz="1400"/>
        </a:p>
      </dgm:t>
    </dgm:pt>
    <dgm:pt modelId="{749A9701-AF36-4C69-8683-CA2D0C0FD544}">
      <dgm:prSet custT="1"/>
      <dgm:spPr/>
      <dgm:t>
        <a:bodyPr/>
        <a:lstStyle/>
        <a:p>
          <a:r>
            <a:rPr lang="ru-RU" sz="1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Военно-промышленный </a:t>
          </a:r>
          <a:r>
            <a:rPr lang="ru-RU" sz="1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комплекс</a:t>
          </a:r>
          <a:endParaRPr lang="ru-RU" sz="13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A78527-D549-4A41-BEE3-C002488C99BD}" type="parTrans" cxnId="{F26C38A6-2E0E-4037-8F69-19A898A350EF}">
      <dgm:prSet/>
      <dgm:spPr/>
      <dgm:t>
        <a:bodyPr/>
        <a:lstStyle/>
        <a:p>
          <a:endParaRPr lang="ru-RU"/>
        </a:p>
      </dgm:t>
    </dgm:pt>
    <dgm:pt modelId="{ECCF4164-6289-40A8-AE0B-68963111980C}" type="sibTrans" cxnId="{F26C38A6-2E0E-4037-8F69-19A898A350EF}">
      <dgm:prSet/>
      <dgm:spPr/>
      <dgm:t>
        <a:bodyPr/>
        <a:lstStyle/>
        <a:p>
          <a:endParaRPr lang="ru-RU"/>
        </a:p>
      </dgm:t>
    </dgm:pt>
    <dgm:pt modelId="{B37803A0-D1E3-4B1F-8E3D-EE02E48EF1DF}" type="pres">
      <dgm:prSet presAssocID="{4F734723-A401-491E-A4C8-ED960C7551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C5E7E-D2FE-4F3D-9582-298DF8B052E4}" type="pres">
      <dgm:prSet presAssocID="{1314AF11-7F75-47E7-8209-137E809F5636}" presName="centerShape" presStyleLbl="node0" presStyleIdx="0" presStyleCnt="1" custScaleX="132489" custScaleY="133279"/>
      <dgm:spPr/>
      <dgm:t>
        <a:bodyPr/>
        <a:lstStyle/>
        <a:p>
          <a:endParaRPr lang="ru-RU"/>
        </a:p>
      </dgm:t>
    </dgm:pt>
    <dgm:pt modelId="{552B7B47-D751-4DE0-B84D-97047A185AD0}" type="pres">
      <dgm:prSet presAssocID="{4E8693A0-1848-4F7D-8B0D-E6781FC24C54}" presName="parTrans" presStyleLbl="sibTrans2D1" presStyleIdx="0" presStyleCnt="6" custScaleX="226556" custScaleY="113289"/>
      <dgm:spPr/>
      <dgm:t>
        <a:bodyPr/>
        <a:lstStyle/>
        <a:p>
          <a:endParaRPr lang="ru-RU"/>
        </a:p>
      </dgm:t>
    </dgm:pt>
    <dgm:pt modelId="{B75FECEF-AED4-4BE4-95D5-0315B0C47459}" type="pres">
      <dgm:prSet presAssocID="{4E8693A0-1848-4F7D-8B0D-E6781FC24C5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ADF6317-A205-4DA0-A02E-EAB8EC23E9E4}" type="pres">
      <dgm:prSet presAssocID="{F971D6B4-026A-4634-A159-1D3D1CE76F01}" presName="node" presStyleLbl="node1" presStyleIdx="0" presStyleCnt="6" custScaleX="112521" custScaleY="11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C1F7-C63C-4E78-AC35-75DFFB115CB7}" type="pres">
      <dgm:prSet presAssocID="{89CE4CB4-EB04-44D8-A21F-08FCF0DE0672}" presName="parTrans" presStyleLbl="sibTrans2D1" presStyleIdx="1" presStyleCnt="6" custScaleX="155767" custScaleY="120441"/>
      <dgm:spPr/>
      <dgm:t>
        <a:bodyPr/>
        <a:lstStyle/>
        <a:p>
          <a:endParaRPr lang="ru-RU"/>
        </a:p>
      </dgm:t>
    </dgm:pt>
    <dgm:pt modelId="{51539F12-8CBC-49CC-8896-067FC7A63688}" type="pres">
      <dgm:prSet presAssocID="{89CE4CB4-EB04-44D8-A21F-08FCF0DE067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E08EBE9-2156-49FA-AACE-1271A2F00858}" type="pres">
      <dgm:prSet presAssocID="{72B92E94-0C54-43A8-9D8F-A67B06A6BC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D72F3-1068-4D35-B67F-6AC54C39D994}" type="pres">
      <dgm:prSet presAssocID="{ABBAF3D5-8CC2-44C7-B49F-6A94C4409CA4}" presName="parTrans" presStyleLbl="sibTrans2D1" presStyleIdx="2" presStyleCnt="6" custScaleX="161793" custScaleY="129313"/>
      <dgm:spPr/>
      <dgm:t>
        <a:bodyPr/>
        <a:lstStyle/>
        <a:p>
          <a:endParaRPr lang="ru-RU"/>
        </a:p>
      </dgm:t>
    </dgm:pt>
    <dgm:pt modelId="{2A4DB27A-8FA7-4625-B611-60E4FFA20F80}" type="pres">
      <dgm:prSet presAssocID="{ABBAF3D5-8CC2-44C7-B49F-6A94C4409CA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28C7D-79ED-4FBB-AB56-2F2C5D640603}" type="pres">
      <dgm:prSet presAssocID="{71618FDF-33BC-45F1-BCE6-04FC91BA989A}" presName="node" presStyleLbl="node1" presStyleIdx="2" presStyleCnt="6" custScaleX="118068" custScaleY="12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2EFB6-C02A-4CFB-B7E8-916F0026636C}" type="pres">
      <dgm:prSet presAssocID="{9149A271-7773-4057-AC4E-BADF2D6177A0}" presName="parTrans" presStyleLbl="sibTrans2D1" presStyleIdx="3" presStyleCnt="6" custScaleX="178220" custScaleY="143374"/>
      <dgm:spPr/>
      <dgm:t>
        <a:bodyPr/>
        <a:lstStyle/>
        <a:p>
          <a:endParaRPr lang="ru-RU"/>
        </a:p>
      </dgm:t>
    </dgm:pt>
    <dgm:pt modelId="{69A994A3-16BC-46AF-9099-CD5EACE20AA2}" type="pres">
      <dgm:prSet presAssocID="{9149A271-7773-4057-AC4E-BADF2D6177A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5466890-DA8E-46A9-A9A1-B1F56093C6DA}" type="pres">
      <dgm:prSet presAssocID="{7F1802BA-E1E3-4041-8224-D0A0617A2592}" presName="node" presStyleLbl="node1" presStyleIdx="3" presStyleCnt="6" custScaleX="114919" custScaleY="115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76AE1-651F-41CA-8FF9-83FF5AA47E37}" type="pres">
      <dgm:prSet presAssocID="{A165A1E4-FBFD-4F93-89C0-20FD4773000B}" presName="parTrans" presStyleLbl="sibTrans2D1" presStyleIdx="4" presStyleCnt="6" custScaleX="200419"/>
      <dgm:spPr/>
      <dgm:t>
        <a:bodyPr/>
        <a:lstStyle/>
        <a:p>
          <a:endParaRPr lang="ru-RU"/>
        </a:p>
      </dgm:t>
    </dgm:pt>
    <dgm:pt modelId="{8A520D5C-79C9-41E2-8F21-B6E2B26495E5}" type="pres">
      <dgm:prSet presAssocID="{A165A1E4-FBFD-4F93-89C0-20FD4773000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CFF2622-6BF1-4026-AEF1-7080D220E8BF}" type="pres">
      <dgm:prSet presAssocID="{42590AEC-A0F7-4F5E-863B-3F236AE83C05}" presName="node" presStyleLbl="node1" presStyleIdx="4" presStyleCnt="6" custScaleX="114391" custScaleY="116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D182C-CE22-42FC-AAEC-88B048548684}" type="pres">
      <dgm:prSet presAssocID="{77A78527-D549-4A41-BEE3-C002488C99BD}" presName="parTrans" presStyleLbl="sibTrans2D1" presStyleIdx="5" presStyleCnt="6" custScaleX="133312" custScaleY="127495"/>
      <dgm:spPr/>
      <dgm:t>
        <a:bodyPr/>
        <a:lstStyle/>
        <a:p>
          <a:endParaRPr lang="ru-RU"/>
        </a:p>
      </dgm:t>
    </dgm:pt>
    <dgm:pt modelId="{709E833F-934E-4560-8682-48DB3CA5934B}" type="pres">
      <dgm:prSet presAssocID="{77A78527-D549-4A41-BEE3-C002488C99B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96FF721-888A-4962-AC22-66E09DA1D486}" type="pres">
      <dgm:prSet presAssocID="{749A9701-AF36-4C69-8683-CA2D0C0FD5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C0493-0D7E-472D-B2E0-C53115D3B630}" srcId="{4F734723-A401-491E-A4C8-ED960C755176}" destId="{1314AF11-7F75-47E7-8209-137E809F5636}" srcOrd="0" destOrd="0" parTransId="{82457742-0EE5-44F4-8BEE-D92C1CA932A7}" sibTransId="{3288F0D5-D5B6-42D2-BCCB-8052ADDEC333}"/>
    <dgm:cxn modelId="{0EFD554B-80EA-4118-B797-4E2F0D966F23}" type="presOf" srcId="{4E8693A0-1848-4F7D-8B0D-E6781FC24C54}" destId="{552B7B47-D751-4DE0-B84D-97047A185AD0}" srcOrd="0" destOrd="0" presId="urn:microsoft.com/office/officeart/2005/8/layout/radial5"/>
    <dgm:cxn modelId="{219E24C1-A6B3-468D-ABA3-7161CF88418A}" type="presOf" srcId="{749A9701-AF36-4C69-8683-CA2D0C0FD544}" destId="{E96FF721-888A-4962-AC22-66E09DA1D486}" srcOrd="0" destOrd="0" presId="urn:microsoft.com/office/officeart/2005/8/layout/radial5"/>
    <dgm:cxn modelId="{F26C38A6-2E0E-4037-8F69-19A898A350EF}" srcId="{1314AF11-7F75-47E7-8209-137E809F5636}" destId="{749A9701-AF36-4C69-8683-CA2D0C0FD544}" srcOrd="5" destOrd="0" parTransId="{77A78527-D549-4A41-BEE3-C002488C99BD}" sibTransId="{ECCF4164-6289-40A8-AE0B-68963111980C}"/>
    <dgm:cxn modelId="{FE5A4273-696F-4CCE-BA90-A4A7BB6AAC06}" type="presOf" srcId="{89CE4CB4-EB04-44D8-A21F-08FCF0DE0672}" destId="{9371C1F7-C63C-4E78-AC35-75DFFB115CB7}" srcOrd="0" destOrd="0" presId="urn:microsoft.com/office/officeart/2005/8/layout/radial5"/>
    <dgm:cxn modelId="{C4DEF6BA-4C91-410B-B487-1975095A2B4E}" type="presOf" srcId="{9149A271-7773-4057-AC4E-BADF2D6177A0}" destId="{69A994A3-16BC-46AF-9099-CD5EACE20AA2}" srcOrd="1" destOrd="0" presId="urn:microsoft.com/office/officeart/2005/8/layout/radial5"/>
    <dgm:cxn modelId="{7050B618-6430-45F8-9D21-7B5B69766170}" srcId="{1314AF11-7F75-47E7-8209-137E809F5636}" destId="{F971D6B4-026A-4634-A159-1D3D1CE76F01}" srcOrd="0" destOrd="0" parTransId="{4E8693A0-1848-4F7D-8B0D-E6781FC24C54}" sibTransId="{1EA7853B-8A60-4BF1-B6D7-5662074B07A6}"/>
    <dgm:cxn modelId="{4D3EF9EA-CCDA-4709-BD56-68C5A1DAAFD6}" type="presOf" srcId="{71618FDF-33BC-45F1-BCE6-04FC91BA989A}" destId="{9D928C7D-79ED-4FBB-AB56-2F2C5D640603}" srcOrd="0" destOrd="0" presId="urn:microsoft.com/office/officeart/2005/8/layout/radial5"/>
    <dgm:cxn modelId="{06324D4C-B629-493E-8AE1-F51C196E809F}" type="presOf" srcId="{ABBAF3D5-8CC2-44C7-B49F-6A94C4409CA4}" destId="{2A4DB27A-8FA7-4625-B611-60E4FFA20F80}" srcOrd="1" destOrd="0" presId="urn:microsoft.com/office/officeart/2005/8/layout/radial5"/>
    <dgm:cxn modelId="{A4983DEA-AAA1-479B-989A-122935B7AABA}" type="presOf" srcId="{9149A271-7773-4057-AC4E-BADF2D6177A0}" destId="{81D2EFB6-C02A-4CFB-B7E8-916F0026636C}" srcOrd="0" destOrd="0" presId="urn:microsoft.com/office/officeart/2005/8/layout/radial5"/>
    <dgm:cxn modelId="{35D245E8-DEC7-472C-BAD2-0A52B4A656EE}" type="presOf" srcId="{72B92E94-0C54-43A8-9D8F-A67B06A6BCFF}" destId="{FE08EBE9-2156-49FA-AACE-1271A2F00858}" srcOrd="0" destOrd="0" presId="urn:microsoft.com/office/officeart/2005/8/layout/radial5"/>
    <dgm:cxn modelId="{B223FBFE-D65C-40FF-90F4-C345A9C5D1B9}" type="presOf" srcId="{1314AF11-7F75-47E7-8209-137E809F5636}" destId="{722C5E7E-D2FE-4F3D-9582-298DF8B052E4}" srcOrd="0" destOrd="0" presId="urn:microsoft.com/office/officeart/2005/8/layout/radial5"/>
    <dgm:cxn modelId="{AD288ECF-BF6E-4E0D-B172-4496FE0343C2}" type="presOf" srcId="{77A78527-D549-4A41-BEE3-C002488C99BD}" destId="{709E833F-934E-4560-8682-48DB3CA5934B}" srcOrd="1" destOrd="0" presId="urn:microsoft.com/office/officeart/2005/8/layout/radial5"/>
    <dgm:cxn modelId="{08CD159B-B34B-44EB-85B4-25AA7310D9AE}" srcId="{1314AF11-7F75-47E7-8209-137E809F5636}" destId="{7F1802BA-E1E3-4041-8224-D0A0617A2592}" srcOrd="3" destOrd="0" parTransId="{9149A271-7773-4057-AC4E-BADF2D6177A0}" sibTransId="{89E6A43A-AC15-454F-8CD4-4209927915F4}"/>
    <dgm:cxn modelId="{3B8C9B0A-BC37-46CC-A50C-381A5FB4EFF7}" srcId="{1314AF11-7F75-47E7-8209-137E809F5636}" destId="{72B92E94-0C54-43A8-9D8F-A67B06A6BCFF}" srcOrd="1" destOrd="0" parTransId="{89CE4CB4-EB04-44D8-A21F-08FCF0DE0672}" sibTransId="{17BE60A4-C7F4-4E34-B879-4D2A4ADE6B39}"/>
    <dgm:cxn modelId="{F65C9ECA-D64B-4B07-8770-C67B1F5F69E6}" type="presOf" srcId="{42590AEC-A0F7-4F5E-863B-3F236AE83C05}" destId="{CCFF2622-6BF1-4026-AEF1-7080D220E8BF}" srcOrd="0" destOrd="0" presId="urn:microsoft.com/office/officeart/2005/8/layout/radial5"/>
    <dgm:cxn modelId="{7B2BAA5E-76A3-4FF5-B992-EF8FD364FDA0}" type="presOf" srcId="{89CE4CB4-EB04-44D8-A21F-08FCF0DE0672}" destId="{51539F12-8CBC-49CC-8896-067FC7A63688}" srcOrd="1" destOrd="0" presId="urn:microsoft.com/office/officeart/2005/8/layout/radial5"/>
    <dgm:cxn modelId="{3ECE8DC2-B29E-4E0B-93C3-19E98E4B6310}" type="presOf" srcId="{4F734723-A401-491E-A4C8-ED960C755176}" destId="{B37803A0-D1E3-4B1F-8E3D-EE02E48EF1DF}" srcOrd="0" destOrd="0" presId="urn:microsoft.com/office/officeart/2005/8/layout/radial5"/>
    <dgm:cxn modelId="{2EAF3F78-5721-4F49-ABD7-CD355FD1C56E}" type="presOf" srcId="{7F1802BA-E1E3-4041-8224-D0A0617A2592}" destId="{65466890-DA8E-46A9-A9A1-B1F56093C6DA}" srcOrd="0" destOrd="0" presId="urn:microsoft.com/office/officeart/2005/8/layout/radial5"/>
    <dgm:cxn modelId="{1CAFD91B-C231-450E-BEFE-9E47B17886A6}" type="presOf" srcId="{ABBAF3D5-8CC2-44C7-B49F-6A94C4409CA4}" destId="{3D1D72F3-1068-4D35-B67F-6AC54C39D994}" srcOrd="0" destOrd="0" presId="urn:microsoft.com/office/officeart/2005/8/layout/radial5"/>
    <dgm:cxn modelId="{5DD3A2DA-269A-47D0-948A-7AD79C44B69C}" type="presOf" srcId="{F971D6B4-026A-4634-A159-1D3D1CE76F01}" destId="{EADF6317-A205-4DA0-A02E-EAB8EC23E9E4}" srcOrd="0" destOrd="0" presId="urn:microsoft.com/office/officeart/2005/8/layout/radial5"/>
    <dgm:cxn modelId="{3DE6225B-0309-469A-B054-3D7F524F4F94}" srcId="{1314AF11-7F75-47E7-8209-137E809F5636}" destId="{42590AEC-A0F7-4F5E-863B-3F236AE83C05}" srcOrd="4" destOrd="0" parTransId="{A165A1E4-FBFD-4F93-89C0-20FD4773000B}" sibTransId="{FA50FDC7-2A43-421E-BF55-3F5CE09A562D}"/>
    <dgm:cxn modelId="{F8D3C3CC-F0B6-40AC-9345-F32AFB2AB0FA}" srcId="{1314AF11-7F75-47E7-8209-137E809F5636}" destId="{71618FDF-33BC-45F1-BCE6-04FC91BA989A}" srcOrd="2" destOrd="0" parTransId="{ABBAF3D5-8CC2-44C7-B49F-6A94C4409CA4}" sibTransId="{B5FDB6D0-3C51-4A72-9429-E3213668DCAF}"/>
    <dgm:cxn modelId="{A76B79DD-78C2-47D6-9BB3-112A05DFD975}" type="presOf" srcId="{A165A1E4-FBFD-4F93-89C0-20FD4773000B}" destId="{EB876AE1-651F-41CA-8FF9-83FF5AA47E37}" srcOrd="0" destOrd="0" presId="urn:microsoft.com/office/officeart/2005/8/layout/radial5"/>
    <dgm:cxn modelId="{6991E4BD-F00C-44CD-81EA-6C3306452BF2}" type="presOf" srcId="{77A78527-D549-4A41-BEE3-C002488C99BD}" destId="{64AD182C-CE22-42FC-AAEC-88B048548684}" srcOrd="0" destOrd="0" presId="urn:microsoft.com/office/officeart/2005/8/layout/radial5"/>
    <dgm:cxn modelId="{741E2996-8EC6-460B-AB08-3051DC01B88C}" type="presOf" srcId="{4E8693A0-1848-4F7D-8B0D-E6781FC24C54}" destId="{B75FECEF-AED4-4BE4-95D5-0315B0C47459}" srcOrd="1" destOrd="0" presId="urn:microsoft.com/office/officeart/2005/8/layout/radial5"/>
    <dgm:cxn modelId="{11B00086-B75D-49FF-B1E7-97B34892E6E2}" type="presOf" srcId="{A165A1E4-FBFD-4F93-89C0-20FD4773000B}" destId="{8A520D5C-79C9-41E2-8F21-B6E2B26495E5}" srcOrd="1" destOrd="0" presId="urn:microsoft.com/office/officeart/2005/8/layout/radial5"/>
    <dgm:cxn modelId="{6E6CCD1A-DD7F-4F1D-B30B-F8D59D7198FF}" type="presParOf" srcId="{B37803A0-D1E3-4B1F-8E3D-EE02E48EF1DF}" destId="{722C5E7E-D2FE-4F3D-9582-298DF8B052E4}" srcOrd="0" destOrd="0" presId="urn:microsoft.com/office/officeart/2005/8/layout/radial5"/>
    <dgm:cxn modelId="{5C68D945-0349-4E3D-804E-6739D06177CC}" type="presParOf" srcId="{B37803A0-D1E3-4B1F-8E3D-EE02E48EF1DF}" destId="{552B7B47-D751-4DE0-B84D-97047A185AD0}" srcOrd="1" destOrd="0" presId="urn:microsoft.com/office/officeart/2005/8/layout/radial5"/>
    <dgm:cxn modelId="{441C3FE9-7E03-41E8-857D-DA65CB835108}" type="presParOf" srcId="{552B7B47-D751-4DE0-B84D-97047A185AD0}" destId="{B75FECEF-AED4-4BE4-95D5-0315B0C47459}" srcOrd="0" destOrd="0" presId="urn:microsoft.com/office/officeart/2005/8/layout/radial5"/>
    <dgm:cxn modelId="{5806041A-C766-4888-BD61-847DD24C77CC}" type="presParOf" srcId="{B37803A0-D1E3-4B1F-8E3D-EE02E48EF1DF}" destId="{EADF6317-A205-4DA0-A02E-EAB8EC23E9E4}" srcOrd="2" destOrd="0" presId="urn:microsoft.com/office/officeart/2005/8/layout/radial5"/>
    <dgm:cxn modelId="{16DBDD75-E741-4600-8D6F-B9284D75847A}" type="presParOf" srcId="{B37803A0-D1E3-4B1F-8E3D-EE02E48EF1DF}" destId="{9371C1F7-C63C-4E78-AC35-75DFFB115CB7}" srcOrd="3" destOrd="0" presId="urn:microsoft.com/office/officeart/2005/8/layout/radial5"/>
    <dgm:cxn modelId="{41F4E8B7-F6C7-40DA-92CE-CEAD909E7227}" type="presParOf" srcId="{9371C1F7-C63C-4E78-AC35-75DFFB115CB7}" destId="{51539F12-8CBC-49CC-8896-067FC7A63688}" srcOrd="0" destOrd="0" presId="urn:microsoft.com/office/officeart/2005/8/layout/radial5"/>
    <dgm:cxn modelId="{6E04B810-C8EB-4028-99DA-623FF7AB4D54}" type="presParOf" srcId="{B37803A0-D1E3-4B1F-8E3D-EE02E48EF1DF}" destId="{FE08EBE9-2156-49FA-AACE-1271A2F00858}" srcOrd="4" destOrd="0" presId="urn:microsoft.com/office/officeart/2005/8/layout/radial5"/>
    <dgm:cxn modelId="{8E4FDC53-F98A-4216-9581-FF4ABF9ED0D1}" type="presParOf" srcId="{B37803A0-D1E3-4B1F-8E3D-EE02E48EF1DF}" destId="{3D1D72F3-1068-4D35-B67F-6AC54C39D994}" srcOrd="5" destOrd="0" presId="urn:microsoft.com/office/officeart/2005/8/layout/radial5"/>
    <dgm:cxn modelId="{06A6DC17-23B3-47F0-8BBA-9DC9D45765B4}" type="presParOf" srcId="{3D1D72F3-1068-4D35-B67F-6AC54C39D994}" destId="{2A4DB27A-8FA7-4625-B611-60E4FFA20F80}" srcOrd="0" destOrd="0" presId="urn:microsoft.com/office/officeart/2005/8/layout/radial5"/>
    <dgm:cxn modelId="{C9698772-FA36-4C6F-9BDD-E5CD52821410}" type="presParOf" srcId="{B37803A0-D1E3-4B1F-8E3D-EE02E48EF1DF}" destId="{9D928C7D-79ED-4FBB-AB56-2F2C5D640603}" srcOrd="6" destOrd="0" presId="urn:microsoft.com/office/officeart/2005/8/layout/radial5"/>
    <dgm:cxn modelId="{8C9F667E-43DC-4B3A-8C5A-D348B36C3AD2}" type="presParOf" srcId="{B37803A0-D1E3-4B1F-8E3D-EE02E48EF1DF}" destId="{81D2EFB6-C02A-4CFB-B7E8-916F0026636C}" srcOrd="7" destOrd="0" presId="urn:microsoft.com/office/officeart/2005/8/layout/radial5"/>
    <dgm:cxn modelId="{706F1C07-FFA9-4553-8F85-B28C3EB65968}" type="presParOf" srcId="{81D2EFB6-C02A-4CFB-B7E8-916F0026636C}" destId="{69A994A3-16BC-46AF-9099-CD5EACE20AA2}" srcOrd="0" destOrd="0" presId="urn:microsoft.com/office/officeart/2005/8/layout/radial5"/>
    <dgm:cxn modelId="{C7333575-58ED-4A3E-A6D7-6BA4E0AD5230}" type="presParOf" srcId="{B37803A0-D1E3-4B1F-8E3D-EE02E48EF1DF}" destId="{65466890-DA8E-46A9-A9A1-B1F56093C6DA}" srcOrd="8" destOrd="0" presId="urn:microsoft.com/office/officeart/2005/8/layout/radial5"/>
    <dgm:cxn modelId="{356F958F-641F-49D2-AD2E-A2669646AEBA}" type="presParOf" srcId="{B37803A0-D1E3-4B1F-8E3D-EE02E48EF1DF}" destId="{EB876AE1-651F-41CA-8FF9-83FF5AA47E37}" srcOrd="9" destOrd="0" presId="urn:microsoft.com/office/officeart/2005/8/layout/radial5"/>
    <dgm:cxn modelId="{BC5AA8A8-6429-472F-992B-93065D66350A}" type="presParOf" srcId="{EB876AE1-651F-41CA-8FF9-83FF5AA47E37}" destId="{8A520D5C-79C9-41E2-8F21-B6E2B26495E5}" srcOrd="0" destOrd="0" presId="urn:microsoft.com/office/officeart/2005/8/layout/radial5"/>
    <dgm:cxn modelId="{0A277244-74B4-48B2-B3BD-23A8B2005CB4}" type="presParOf" srcId="{B37803A0-D1E3-4B1F-8E3D-EE02E48EF1DF}" destId="{CCFF2622-6BF1-4026-AEF1-7080D220E8BF}" srcOrd="10" destOrd="0" presId="urn:microsoft.com/office/officeart/2005/8/layout/radial5"/>
    <dgm:cxn modelId="{5FE3F15B-6B33-42C4-B193-5547FBE16519}" type="presParOf" srcId="{B37803A0-D1E3-4B1F-8E3D-EE02E48EF1DF}" destId="{64AD182C-CE22-42FC-AAEC-88B048548684}" srcOrd="11" destOrd="0" presId="urn:microsoft.com/office/officeart/2005/8/layout/radial5"/>
    <dgm:cxn modelId="{C54F7F99-CB01-4720-B398-D99121ACBFFC}" type="presParOf" srcId="{64AD182C-CE22-42FC-AAEC-88B048548684}" destId="{709E833F-934E-4560-8682-48DB3CA5934B}" srcOrd="0" destOrd="0" presId="urn:microsoft.com/office/officeart/2005/8/layout/radial5"/>
    <dgm:cxn modelId="{DDFB8674-2D19-420D-97AC-410F01815039}" type="presParOf" srcId="{B37803A0-D1E3-4B1F-8E3D-EE02E48EF1DF}" destId="{E96FF721-888A-4962-AC22-66E09DA1D4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8B1C1-5CB2-4505-AB45-6A52BA00D200}" type="doc">
      <dgm:prSet loTypeId="urn:microsoft.com/office/officeart/2005/8/layout/cycle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CED739-C997-4FF9-8591-CD5FF732015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904D68-23D7-49F1-B96E-28A719CBA2E9}" type="parTrans" cxnId="{796FE515-8A89-412A-96C4-71E4059450E7}">
      <dgm:prSet/>
      <dgm:spPr/>
      <dgm:t>
        <a:bodyPr/>
        <a:lstStyle/>
        <a:p>
          <a:endParaRPr lang="ru-RU" sz="1600" b="1"/>
        </a:p>
      </dgm:t>
    </dgm:pt>
    <dgm:pt modelId="{02C3EAC8-3B63-44CE-B230-163E66153A67}" type="sibTrans" cxnId="{796FE515-8A89-412A-96C4-71E4059450E7}">
      <dgm:prSet/>
      <dgm:spPr/>
      <dgm:t>
        <a:bodyPr/>
        <a:lstStyle/>
        <a:p>
          <a:endParaRPr lang="ru-RU" sz="1600" b="1"/>
        </a:p>
      </dgm:t>
    </dgm:pt>
    <dgm:pt modelId="{5DD08054-5E84-4DFB-9FF8-76B749BFBA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EA913D-0EB7-4209-8ED5-EC9E4930E15A}" type="parTrans" cxnId="{2CBB3535-204F-48B9-B625-9F3283E38FE6}">
      <dgm:prSet/>
      <dgm:spPr/>
      <dgm:t>
        <a:bodyPr/>
        <a:lstStyle/>
        <a:p>
          <a:endParaRPr lang="ru-RU" sz="1600" b="1"/>
        </a:p>
      </dgm:t>
    </dgm:pt>
    <dgm:pt modelId="{4990948A-A173-40C6-AE6A-8F9A26E37779}" type="sibTrans" cxnId="{2CBB3535-204F-48B9-B625-9F3283E38FE6}">
      <dgm:prSet/>
      <dgm:spPr/>
      <dgm:t>
        <a:bodyPr/>
        <a:lstStyle/>
        <a:p>
          <a:endParaRPr lang="ru-RU" sz="1600" b="1"/>
        </a:p>
      </dgm:t>
    </dgm:pt>
    <dgm:pt modelId="{A6DEE909-032E-4165-A5A2-77E3D6CE99A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Черчение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38B241-2ADF-4A76-930F-25A77B320D75}" type="parTrans" cxnId="{BF491F5E-B32E-4B56-B04C-D092E6ECC637}">
      <dgm:prSet/>
      <dgm:spPr/>
      <dgm:t>
        <a:bodyPr/>
        <a:lstStyle/>
        <a:p>
          <a:endParaRPr lang="ru-RU" sz="1600" b="1"/>
        </a:p>
      </dgm:t>
    </dgm:pt>
    <dgm:pt modelId="{AA3B956C-AEA9-4A2B-8218-1AE162BC08B8}" type="sibTrans" cxnId="{BF491F5E-B32E-4B56-B04C-D092E6ECC637}">
      <dgm:prSet/>
      <dgm:spPr/>
      <dgm:t>
        <a:bodyPr/>
        <a:lstStyle/>
        <a:p>
          <a:endParaRPr lang="ru-RU" sz="1600" b="1"/>
        </a:p>
      </dgm:t>
    </dgm:pt>
    <dgm:pt modelId="{21DC07F4-D854-448D-A4C2-21F19575FDA2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Информа-тика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7329B-9242-472B-93D6-B2F7F3857DE2}" type="parTrans" cxnId="{C2588DE7-B9CE-4928-9B37-11C20DA5B123}">
      <dgm:prSet/>
      <dgm:spPr/>
      <dgm:t>
        <a:bodyPr/>
        <a:lstStyle/>
        <a:p>
          <a:endParaRPr lang="ru-RU" sz="1600" b="1"/>
        </a:p>
      </dgm:t>
    </dgm:pt>
    <dgm:pt modelId="{45919560-38E6-467D-837F-526E0934E681}" type="sibTrans" cxnId="{C2588DE7-B9CE-4928-9B37-11C20DA5B123}">
      <dgm:prSet/>
      <dgm:spPr/>
      <dgm:t>
        <a:bodyPr/>
        <a:lstStyle/>
        <a:p>
          <a:endParaRPr lang="ru-RU" sz="1600" b="1"/>
        </a:p>
      </dgm:t>
    </dgm:pt>
    <dgm:pt modelId="{793C32A4-949B-435B-B44B-96E0A62838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516198-0304-4B93-97E4-3DC65C42A7D5}" type="parTrans" cxnId="{7F9F4F62-A2B2-428E-8D78-2AE01FF59189}">
      <dgm:prSet/>
      <dgm:spPr/>
      <dgm:t>
        <a:bodyPr/>
        <a:lstStyle/>
        <a:p>
          <a:endParaRPr lang="ru-RU" sz="1600" b="1"/>
        </a:p>
      </dgm:t>
    </dgm:pt>
    <dgm:pt modelId="{B81F6B34-E414-42C2-BE41-3C27F20697CD}" type="sibTrans" cxnId="{7F9F4F62-A2B2-428E-8D78-2AE01FF59189}">
      <dgm:prSet/>
      <dgm:spPr/>
      <dgm:t>
        <a:bodyPr/>
        <a:lstStyle/>
        <a:p>
          <a:endParaRPr lang="ru-RU" sz="1600" b="1"/>
        </a:p>
      </dgm:t>
    </dgm:pt>
    <dgm:pt modelId="{F6B6018A-EACC-4928-8539-C75FBB7182D7}" type="pres">
      <dgm:prSet presAssocID="{43A8B1C1-5CB2-4505-AB45-6A52BA00D2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C8CE6-49C1-4D2B-92AE-D1BDDF2447F5}" type="pres">
      <dgm:prSet presAssocID="{50CED739-C997-4FF9-8591-CD5FF73201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2745-605F-4AA4-810D-166403AF9F68}" type="pres">
      <dgm:prSet presAssocID="{50CED739-C997-4FF9-8591-CD5FF7320157}" presName="spNode" presStyleCnt="0"/>
      <dgm:spPr/>
      <dgm:t>
        <a:bodyPr/>
        <a:lstStyle/>
        <a:p>
          <a:endParaRPr lang="ru-RU"/>
        </a:p>
      </dgm:t>
    </dgm:pt>
    <dgm:pt modelId="{9E4BAB05-85D2-454B-9581-EE408E01C02F}" type="pres">
      <dgm:prSet presAssocID="{02C3EAC8-3B63-44CE-B230-163E66153A6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1C3951E-A79D-4831-9867-5EE7B43C6A43}" type="pres">
      <dgm:prSet presAssocID="{5DD08054-5E84-4DFB-9FF8-76B749BFBA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7EC7-C164-472D-A437-CFE76FF8AB63}" type="pres">
      <dgm:prSet presAssocID="{5DD08054-5E84-4DFB-9FF8-76B749BFBA29}" presName="spNode" presStyleCnt="0"/>
      <dgm:spPr/>
      <dgm:t>
        <a:bodyPr/>
        <a:lstStyle/>
        <a:p>
          <a:endParaRPr lang="ru-RU"/>
        </a:p>
      </dgm:t>
    </dgm:pt>
    <dgm:pt modelId="{3CB2B26B-9C73-4F9A-89B6-3DED389A0677}" type="pres">
      <dgm:prSet presAssocID="{4990948A-A173-40C6-AE6A-8F9A26E3777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34F1BB-6FD1-4EA3-9860-F6D7831F99B4}" type="pres">
      <dgm:prSet presAssocID="{A6DEE909-032E-4165-A5A2-77E3D6CE99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FE47-A304-41B2-A4BD-767D0B88B716}" type="pres">
      <dgm:prSet presAssocID="{A6DEE909-032E-4165-A5A2-77E3D6CE99A9}" presName="spNode" presStyleCnt="0"/>
      <dgm:spPr/>
      <dgm:t>
        <a:bodyPr/>
        <a:lstStyle/>
        <a:p>
          <a:endParaRPr lang="ru-RU"/>
        </a:p>
      </dgm:t>
    </dgm:pt>
    <dgm:pt modelId="{E8D984C7-5854-402E-8574-E79F62B83ADA}" type="pres">
      <dgm:prSet presAssocID="{AA3B956C-AEA9-4A2B-8218-1AE162BC08B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22AAF81-E529-45E4-AA20-47AE8BFE8A53}" type="pres">
      <dgm:prSet presAssocID="{21DC07F4-D854-448D-A4C2-21F19575FD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7FBF-84C2-4510-B165-3A9EFF2ECD66}" type="pres">
      <dgm:prSet presAssocID="{21DC07F4-D854-448D-A4C2-21F19575FDA2}" presName="spNode" presStyleCnt="0"/>
      <dgm:spPr/>
      <dgm:t>
        <a:bodyPr/>
        <a:lstStyle/>
        <a:p>
          <a:endParaRPr lang="ru-RU"/>
        </a:p>
      </dgm:t>
    </dgm:pt>
    <dgm:pt modelId="{18E75451-179F-4D72-A5A2-8C1ACF65CD48}" type="pres">
      <dgm:prSet presAssocID="{45919560-38E6-467D-837F-526E0934E68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C843DF6-588A-461C-B94A-996CD0054D81}" type="pres">
      <dgm:prSet presAssocID="{793C32A4-949B-435B-B44B-96E0A62838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6DEB8-6F0F-44DE-9E37-DFC34F037C4B}" type="pres">
      <dgm:prSet presAssocID="{793C32A4-949B-435B-B44B-96E0A6283802}" presName="spNode" presStyleCnt="0"/>
      <dgm:spPr/>
      <dgm:t>
        <a:bodyPr/>
        <a:lstStyle/>
        <a:p>
          <a:endParaRPr lang="ru-RU"/>
        </a:p>
      </dgm:t>
    </dgm:pt>
    <dgm:pt modelId="{664FD397-08C0-4EFF-B2F3-B076034E20BE}" type="pres">
      <dgm:prSet presAssocID="{B81F6B34-E414-42C2-BE41-3C27F20697C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F0609F0-6891-4829-B234-67A9AE31F224}" type="presOf" srcId="{43A8B1C1-5CB2-4505-AB45-6A52BA00D200}" destId="{F6B6018A-EACC-4928-8539-C75FBB7182D7}" srcOrd="0" destOrd="0" presId="urn:microsoft.com/office/officeart/2005/8/layout/cycle6"/>
    <dgm:cxn modelId="{7F9F4F62-A2B2-428E-8D78-2AE01FF59189}" srcId="{43A8B1C1-5CB2-4505-AB45-6A52BA00D200}" destId="{793C32A4-949B-435B-B44B-96E0A6283802}" srcOrd="4" destOrd="0" parTransId="{C8516198-0304-4B93-97E4-3DC65C42A7D5}" sibTransId="{B81F6B34-E414-42C2-BE41-3C27F20697CD}"/>
    <dgm:cxn modelId="{202CC8BA-8FB8-4A86-95F0-8636B2A1FCDA}" type="presOf" srcId="{50CED739-C997-4FF9-8591-CD5FF7320157}" destId="{70EC8CE6-49C1-4D2B-92AE-D1BDDF2447F5}" srcOrd="0" destOrd="0" presId="urn:microsoft.com/office/officeart/2005/8/layout/cycle6"/>
    <dgm:cxn modelId="{84BA29CD-AB0C-49FD-9A07-E403A073E469}" type="presOf" srcId="{21DC07F4-D854-448D-A4C2-21F19575FDA2}" destId="{122AAF81-E529-45E4-AA20-47AE8BFE8A53}" srcOrd="0" destOrd="0" presId="urn:microsoft.com/office/officeart/2005/8/layout/cycle6"/>
    <dgm:cxn modelId="{9C81EE95-0E94-4841-8D68-CF0C32C5FCC7}" type="presOf" srcId="{4990948A-A173-40C6-AE6A-8F9A26E37779}" destId="{3CB2B26B-9C73-4F9A-89B6-3DED389A0677}" srcOrd="0" destOrd="0" presId="urn:microsoft.com/office/officeart/2005/8/layout/cycle6"/>
    <dgm:cxn modelId="{796FE515-8A89-412A-96C4-71E4059450E7}" srcId="{43A8B1C1-5CB2-4505-AB45-6A52BA00D200}" destId="{50CED739-C997-4FF9-8591-CD5FF7320157}" srcOrd="0" destOrd="0" parTransId="{89904D68-23D7-49F1-B96E-28A719CBA2E9}" sibTransId="{02C3EAC8-3B63-44CE-B230-163E66153A67}"/>
    <dgm:cxn modelId="{C2588DE7-B9CE-4928-9B37-11C20DA5B123}" srcId="{43A8B1C1-5CB2-4505-AB45-6A52BA00D200}" destId="{21DC07F4-D854-448D-A4C2-21F19575FDA2}" srcOrd="3" destOrd="0" parTransId="{33D7329B-9242-472B-93D6-B2F7F3857DE2}" sibTransId="{45919560-38E6-467D-837F-526E0934E681}"/>
    <dgm:cxn modelId="{1AE75CB3-AE2C-4597-91C2-7F3BDC9FF819}" type="presOf" srcId="{B81F6B34-E414-42C2-BE41-3C27F20697CD}" destId="{664FD397-08C0-4EFF-B2F3-B076034E20BE}" srcOrd="0" destOrd="0" presId="urn:microsoft.com/office/officeart/2005/8/layout/cycle6"/>
    <dgm:cxn modelId="{BF491F5E-B32E-4B56-B04C-D092E6ECC637}" srcId="{43A8B1C1-5CB2-4505-AB45-6A52BA00D200}" destId="{A6DEE909-032E-4165-A5A2-77E3D6CE99A9}" srcOrd="2" destOrd="0" parTransId="{1E38B241-2ADF-4A76-930F-25A77B320D75}" sibTransId="{AA3B956C-AEA9-4A2B-8218-1AE162BC08B8}"/>
    <dgm:cxn modelId="{F13C3E50-1D2D-436D-9BB5-23EBE996D242}" type="presOf" srcId="{02C3EAC8-3B63-44CE-B230-163E66153A67}" destId="{9E4BAB05-85D2-454B-9581-EE408E01C02F}" srcOrd="0" destOrd="0" presId="urn:microsoft.com/office/officeart/2005/8/layout/cycle6"/>
    <dgm:cxn modelId="{2CBB3535-204F-48B9-B625-9F3283E38FE6}" srcId="{43A8B1C1-5CB2-4505-AB45-6A52BA00D200}" destId="{5DD08054-5E84-4DFB-9FF8-76B749BFBA29}" srcOrd="1" destOrd="0" parTransId="{83EA913D-0EB7-4209-8ED5-EC9E4930E15A}" sibTransId="{4990948A-A173-40C6-AE6A-8F9A26E37779}"/>
    <dgm:cxn modelId="{6C869F48-CDD3-41CA-8438-792DE5886C85}" type="presOf" srcId="{A6DEE909-032E-4165-A5A2-77E3D6CE99A9}" destId="{2334F1BB-6FD1-4EA3-9860-F6D7831F99B4}" srcOrd="0" destOrd="0" presId="urn:microsoft.com/office/officeart/2005/8/layout/cycle6"/>
    <dgm:cxn modelId="{7F4987FD-265B-4166-85EB-CC69650C8999}" type="presOf" srcId="{5DD08054-5E84-4DFB-9FF8-76B749BFBA29}" destId="{B1C3951E-A79D-4831-9867-5EE7B43C6A43}" srcOrd="0" destOrd="0" presId="urn:microsoft.com/office/officeart/2005/8/layout/cycle6"/>
    <dgm:cxn modelId="{6EEE3045-B48B-4DE4-9178-72BB972B339A}" type="presOf" srcId="{45919560-38E6-467D-837F-526E0934E681}" destId="{18E75451-179F-4D72-A5A2-8C1ACF65CD48}" srcOrd="0" destOrd="0" presId="urn:microsoft.com/office/officeart/2005/8/layout/cycle6"/>
    <dgm:cxn modelId="{A2226488-7A1A-4422-AA9D-AF49750A3D41}" type="presOf" srcId="{AA3B956C-AEA9-4A2B-8218-1AE162BC08B8}" destId="{E8D984C7-5854-402E-8574-E79F62B83ADA}" srcOrd="0" destOrd="0" presId="urn:microsoft.com/office/officeart/2005/8/layout/cycle6"/>
    <dgm:cxn modelId="{3FAF8489-2AD1-4405-8220-7FDFD612007B}" type="presOf" srcId="{793C32A4-949B-435B-B44B-96E0A6283802}" destId="{6C843DF6-588A-461C-B94A-996CD0054D81}" srcOrd="0" destOrd="0" presId="urn:microsoft.com/office/officeart/2005/8/layout/cycle6"/>
    <dgm:cxn modelId="{41270308-E786-4D8B-84F3-29FBBBDCE0B6}" type="presParOf" srcId="{F6B6018A-EACC-4928-8539-C75FBB7182D7}" destId="{70EC8CE6-49C1-4D2B-92AE-D1BDDF2447F5}" srcOrd="0" destOrd="0" presId="urn:microsoft.com/office/officeart/2005/8/layout/cycle6"/>
    <dgm:cxn modelId="{16C3CB97-B07A-4BBC-AC6A-8009A195D143}" type="presParOf" srcId="{F6B6018A-EACC-4928-8539-C75FBB7182D7}" destId="{23BF2745-605F-4AA4-810D-166403AF9F68}" srcOrd="1" destOrd="0" presId="urn:microsoft.com/office/officeart/2005/8/layout/cycle6"/>
    <dgm:cxn modelId="{8ABE6FAC-68F6-4C19-B0B2-2A699DB0D78A}" type="presParOf" srcId="{F6B6018A-EACC-4928-8539-C75FBB7182D7}" destId="{9E4BAB05-85D2-454B-9581-EE408E01C02F}" srcOrd="2" destOrd="0" presId="urn:microsoft.com/office/officeart/2005/8/layout/cycle6"/>
    <dgm:cxn modelId="{422CBD90-5ED4-4E8A-BB01-875A8EBDE928}" type="presParOf" srcId="{F6B6018A-EACC-4928-8539-C75FBB7182D7}" destId="{B1C3951E-A79D-4831-9867-5EE7B43C6A43}" srcOrd="3" destOrd="0" presId="urn:microsoft.com/office/officeart/2005/8/layout/cycle6"/>
    <dgm:cxn modelId="{2EA055AF-EF09-4CE5-B8BC-7A32767E3BA1}" type="presParOf" srcId="{F6B6018A-EACC-4928-8539-C75FBB7182D7}" destId="{3B3D7EC7-C164-472D-A437-CFE76FF8AB63}" srcOrd="4" destOrd="0" presId="urn:microsoft.com/office/officeart/2005/8/layout/cycle6"/>
    <dgm:cxn modelId="{B5FB5C70-C20B-4163-82FD-0405735C9692}" type="presParOf" srcId="{F6B6018A-EACC-4928-8539-C75FBB7182D7}" destId="{3CB2B26B-9C73-4F9A-89B6-3DED389A0677}" srcOrd="5" destOrd="0" presId="urn:microsoft.com/office/officeart/2005/8/layout/cycle6"/>
    <dgm:cxn modelId="{C384651F-2F68-4029-A90A-8FF8F9CAC43E}" type="presParOf" srcId="{F6B6018A-EACC-4928-8539-C75FBB7182D7}" destId="{2334F1BB-6FD1-4EA3-9860-F6D7831F99B4}" srcOrd="6" destOrd="0" presId="urn:microsoft.com/office/officeart/2005/8/layout/cycle6"/>
    <dgm:cxn modelId="{751158EF-5AE9-47EE-9480-28E15677598E}" type="presParOf" srcId="{F6B6018A-EACC-4928-8539-C75FBB7182D7}" destId="{5E41FE47-A304-41B2-A4BD-767D0B88B716}" srcOrd="7" destOrd="0" presId="urn:microsoft.com/office/officeart/2005/8/layout/cycle6"/>
    <dgm:cxn modelId="{76AA4FFA-C89B-47EC-A0C4-67B481D45534}" type="presParOf" srcId="{F6B6018A-EACC-4928-8539-C75FBB7182D7}" destId="{E8D984C7-5854-402E-8574-E79F62B83ADA}" srcOrd="8" destOrd="0" presId="urn:microsoft.com/office/officeart/2005/8/layout/cycle6"/>
    <dgm:cxn modelId="{73A17FA6-4F8B-4BA1-860B-10597FCFC9BA}" type="presParOf" srcId="{F6B6018A-EACC-4928-8539-C75FBB7182D7}" destId="{122AAF81-E529-45E4-AA20-47AE8BFE8A53}" srcOrd="9" destOrd="0" presId="urn:microsoft.com/office/officeart/2005/8/layout/cycle6"/>
    <dgm:cxn modelId="{BE6A5525-83AA-4CAC-8EB7-DFF2C22BBA47}" type="presParOf" srcId="{F6B6018A-EACC-4928-8539-C75FBB7182D7}" destId="{9A1B7FBF-84C2-4510-B165-3A9EFF2ECD66}" srcOrd="10" destOrd="0" presId="urn:microsoft.com/office/officeart/2005/8/layout/cycle6"/>
    <dgm:cxn modelId="{5A56E64A-C7FA-426D-AAE0-B5EBA79FE68B}" type="presParOf" srcId="{F6B6018A-EACC-4928-8539-C75FBB7182D7}" destId="{18E75451-179F-4D72-A5A2-8C1ACF65CD48}" srcOrd="11" destOrd="0" presId="urn:microsoft.com/office/officeart/2005/8/layout/cycle6"/>
    <dgm:cxn modelId="{C03D129E-1E15-4701-84C5-16E8C0671683}" type="presParOf" srcId="{F6B6018A-EACC-4928-8539-C75FBB7182D7}" destId="{6C843DF6-588A-461C-B94A-996CD0054D81}" srcOrd="12" destOrd="0" presId="urn:microsoft.com/office/officeart/2005/8/layout/cycle6"/>
    <dgm:cxn modelId="{BAB0EC20-252B-4B97-AC80-57A348714498}" type="presParOf" srcId="{F6B6018A-EACC-4928-8539-C75FBB7182D7}" destId="{7F26DEB8-6F0F-44DE-9E37-DFC34F037C4B}" srcOrd="13" destOrd="0" presId="urn:microsoft.com/office/officeart/2005/8/layout/cycle6"/>
    <dgm:cxn modelId="{E0C968BC-989D-49FA-ADCA-343809D0BDED}" type="presParOf" srcId="{F6B6018A-EACC-4928-8539-C75FBB7182D7}" destId="{664FD397-08C0-4EFF-B2F3-B076034E20B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7E869-5243-4054-BA4F-3FE211F41F08}" type="doc">
      <dgm:prSet loTypeId="urn:microsoft.com/office/officeart/2008/layout/PictureStrip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C36F39-7D85-4CAF-A138-679AF130D16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высокая заработная плата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A466D1-A50B-46F8-886B-160BC1ADAF88}" type="sibTrans" cxnId="{EA0039E9-7AE5-4CC5-AEBF-2CB8C9CEC09B}">
      <dgm:prSet/>
      <dgm:spPr/>
      <dgm:t>
        <a:bodyPr/>
        <a:lstStyle/>
        <a:p>
          <a:endParaRPr lang="ru-RU"/>
        </a:p>
      </dgm:t>
    </dgm:pt>
    <dgm:pt modelId="{59249D62-5FE6-4901-A1EE-652048127503}" type="parTrans" cxnId="{EA0039E9-7AE5-4CC5-AEBF-2CB8C9CEC09B}">
      <dgm:prSet/>
      <dgm:spPr/>
      <dgm:t>
        <a:bodyPr/>
        <a:lstStyle/>
        <a:p>
          <a:endParaRPr lang="ru-RU"/>
        </a:p>
      </dgm:t>
    </dgm:pt>
    <dgm:pt modelId="{ED6CD303-0306-4DB6-9379-125714B89FF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разнообразие специализаций в рамках специальности, возможность выбора наиболее подходящей, интересной работы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5640BA6-490F-425C-942C-1783A3A6AA1D}" type="sibTrans" cxnId="{21929B2D-9E01-467A-A211-ECF1DD044BEE}">
      <dgm:prSet/>
      <dgm:spPr/>
      <dgm:t>
        <a:bodyPr/>
        <a:lstStyle/>
        <a:p>
          <a:endParaRPr lang="ru-RU"/>
        </a:p>
      </dgm:t>
    </dgm:pt>
    <dgm:pt modelId="{1FF42AA3-1EB5-436A-85D1-F4821FD1AA75}" type="parTrans" cxnId="{21929B2D-9E01-467A-A211-ECF1DD044BEE}">
      <dgm:prSet/>
      <dgm:spPr/>
      <dgm:t>
        <a:bodyPr/>
        <a:lstStyle/>
        <a:p>
          <a:endParaRPr lang="ru-RU"/>
        </a:p>
      </dgm:t>
    </dgm:pt>
    <dgm:pt modelId="{0DB56606-6C11-417F-BC1C-D9B6E23643C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устойчивый высокий спрос на квалифицированных специалистов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1EA373-8AC5-45A9-9927-4F89C12AE8E4}" type="sibTrans" cxnId="{C7DAD614-288B-4EC5-92AC-C9D7E661464D}">
      <dgm:prSet/>
      <dgm:spPr/>
      <dgm:t>
        <a:bodyPr/>
        <a:lstStyle/>
        <a:p>
          <a:endParaRPr lang="ru-RU"/>
        </a:p>
      </dgm:t>
    </dgm:pt>
    <dgm:pt modelId="{362020D5-2075-40D6-9C8D-6AE765C839DC}" type="parTrans" cxnId="{C7DAD614-288B-4EC5-92AC-C9D7E661464D}">
      <dgm:prSet/>
      <dgm:spPr/>
      <dgm:t>
        <a:bodyPr/>
        <a:lstStyle/>
        <a:p>
          <a:endParaRPr lang="ru-RU"/>
        </a:p>
      </dgm:t>
    </dgm:pt>
    <dgm:pt modelId="{31DED408-AD97-4808-9DE6-90366FA66670}" type="pres">
      <dgm:prSet presAssocID="{F8E7E869-5243-4054-BA4F-3FE211F41F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1128F-A1DF-4D6D-B6DF-23E18C52CC21}" type="pres">
      <dgm:prSet presAssocID="{0DB56606-6C11-417F-BC1C-D9B6E23643C5}" presName="composite" presStyleCnt="0"/>
      <dgm:spPr/>
      <dgm:t>
        <a:bodyPr/>
        <a:lstStyle/>
        <a:p>
          <a:endParaRPr lang="ru-RU"/>
        </a:p>
      </dgm:t>
    </dgm:pt>
    <dgm:pt modelId="{C42CEC54-75F6-4990-BC22-1637D24DCD99}" type="pres">
      <dgm:prSet presAssocID="{0DB56606-6C11-417F-BC1C-D9B6E23643C5}" presName="rect1" presStyleLbl="trAlignAcc1" presStyleIdx="0" presStyleCnt="3" custLinFactNeighborX="2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7092A-AF5D-4E7C-B655-EC3B23611E5A}" type="pres">
      <dgm:prSet presAssocID="{0DB56606-6C11-417F-BC1C-D9B6E23643C5}" presName="rect2" presStyleLbl="fgImgPlace1" presStyleIdx="0" presStyleCnt="3" custScaleX="372362" custLinFactX="-8312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8F3E1951-BBB5-4D29-93B8-C7513D7719AB}" type="pres">
      <dgm:prSet presAssocID="{161EA373-8AC5-45A9-9927-4F89C12AE8E4}" presName="sibTrans" presStyleCnt="0"/>
      <dgm:spPr/>
      <dgm:t>
        <a:bodyPr/>
        <a:lstStyle/>
        <a:p>
          <a:endParaRPr lang="ru-RU"/>
        </a:p>
      </dgm:t>
    </dgm:pt>
    <dgm:pt modelId="{83878120-CD5A-479E-AC85-3B99A4DA1417}" type="pres">
      <dgm:prSet presAssocID="{ED6CD303-0306-4DB6-9379-125714B89FFE}" presName="composite" presStyleCnt="0"/>
      <dgm:spPr/>
      <dgm:t>
        <a:bodyPr/>
        <a:lstStyle/>
        <a:p>
          <a:endParaRPr lang="ru-RU"/>
        </a:p>
      </dgm:t>
    </dgm:pt>
    <dgm:pt modelId="{52AF7796-2D98-45D7-88CE-CDFD40EAA5CF}" type="pres">
      <dgm:prSet presAssocID="{ED6CD303-0306-4DB6-9379-125714B89FFE}" presName="rect1" presStyleLbl="trAlignAcc1" presStyleIdx="1" presStyleCnt="3" custScaleY="121456" custLinFactNeighborX="20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C81CF-45EF-4CF7-99BB-2DBC910165AA}" type="pres">
      <dgm:prSet presAssocID="{ED6CD303-0306-4DB6-9379-125714B89FFE}" presName="rect2" presStyleLbl="fgImgPlace1" presStyleIdx="1" presStyleCnt="3" custScaleX="359920" custLinFactX="-4039" custLinFactNeighborX="-100000" custLinFactNeighborY="50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D8E52486-4150-4185-93A4-B19CA86135B7}" type="pres">
      <dgm:prSet presAssocID="{A5640BA6-490F-425C-942C-1783A3A6AA1D}" presName="sibTrans" presStyleCnt="0"/>
      <dgm:spPr/>
      <dgm:t>
        <a:bodyPr/>
        <a:lstStyle/>
        <a:p>
          <a:endParaRPr lang="ru-RU"/>
        </a:p>
      </dgm:t>
    </dgm:pt>
    <dgm:pt modelId="{7281E9B5-C845-4C54-9A3F-0410AD81C984}" type="pres">
      <dgm:prSet presAssocID="{7FC36F39-7D85-4CAF-A138-679AF130D16F}" presName="composite" presStyleCnt="0"/>
      <dgm:spPr/>
      <dgm:t>
        <a:bodyPr/>
        <a:lstStyle/>
        <a:p>
          <a:endParaRPr lang="ru-RU"/>
        </a:p>
      </dgm:t>
    </dgm:pt>
    <dgm:pt modelId="{279DEDBF-D550-4D1C-80BE-098C07E5E224}" type="pres">
      <dgm:prSet presAssocID="{7FC36F39-7D85-4CAF-A138-679AF130D16F}" presName="rect1" presStyleLbl="trAlignAcc1" presStyleIdx="2" presStyleCnt="3" custLinFactNeighborX="2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CD536-1D5E-47D0-8960-99C7D560F6E5}" type="pres">
      <dgm:prSet presAssocID="{7FC36F39-7D85-4CAF-A138-679AF130D16F}" presName="rect2" presStyleLbl="fgImgPlace1" presStyleIdx="2" presStyleCnt="3" custScaleX="359920" custLinFactNeighborX="-966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</dgm:ptLst>
  <dgm:cxnLst>
    <dgm:cxn modelId="{21929B2D-9E01-467A-A211-ECF1DD044BEE}" srcId="{F8E7E869-5243-4054-BA4F-3FE211F41F08}" destId="{ED6CD303-0306-4DB6-9379-125714B89FFE}" srcOrd="1" destOrd="0" parTransId="{1FF42AA3-1EB5-436A-85D1-F4821FD1AA75}" sibTransId="{A5640BA6-490F-425C-942C-1783A3A6AA1D}"/>
    <dgm:cxn modelId="{EA0039E9-7AE5-4CC5-AEBF-2CB8C9CEC09B}" srcId="{F8E7E869-5243-4054-BA4F-3FE211F41F08}" destId="{7FC36F39-7D85-4CAF-A138-679AF130D16F}" srcOrd="2" destOrd="0" parTransId="{59249D62-5FE6-4901-A1EE-652048127503}" sibTransId="{01A466D1-A50B-46F8-886B-160BC1ADAF88}"/>
    <dgm:cxn modelId="{B7AB6133-867E-418A-8166-05BA574BDAEF}" type="presOf" srcId="{0DB56606-6C11-417F-BC1C-D9B6E23643C5}" destId="{C42CEC54-75F6-4990-BC22-1637D24DCD99}" srcOrd="0" destOrd="0" presId="urn:microsoft.com/office/officeart/2008/layout/PictureStrips"/>
    <dgm:cxn modelId="{C7DAD614-288B-4EC5-92AC-C9D7E661464D}" srcId="{F8E7E869-5243-4054-BA4F-3FE211F41F08}" destId="{0DB56606-6C11-417F-BC1C-D9B6E23643C5}" srcOrd="0" destOrd="0" parTransId="{362020D5-2075-40D6-9C8D-6AE765C839DC}" sibTransId="{161EA373-8AC5-45A9-9927-4F89C12AE8E4}"/>
    <dgm:cxn modelId="{AF915A89-62CD-4829-B239-37555ED1F1CC}" type="presOf" srcId="{F8E7E869-5243-4054-BA4F-3FE211F41F08}" destId="{31DED408-AD97-4808-9DE6-90366FA66670}" srcOrd="0" destOrd="0" presId="urn:microsoft.com/office/officeart/2008/layout/PictureStrips"/>
    <dgm:cxn modelId="{A2DF57BC-CD8B-40D9-A071-A944EC3EA830}" type="presOf" srcId="{7FC36F39-7D85-4CAF-A138-679AF130D16F}" destId="{279DEDBF-D550-4D1C-80BE-098C07E5E224}" srcOrd="0" destOrd="0" presId="urn:microsoft.com/office/officeart/2008/layout/PictureStrips"/>
    <dgm:cxn modelId="{1B318037-DC94-48E4-B01A-710959E7E74D}" type="presOf" srcId="{ED6CD303-0306-4DB6-9379-125714B89FFE}" destId="{52AF7796-2D98-45D7-88CE-CDFD40EAA5CF}" srcOrd="0" destOrd="0" presId="urn:microsoft.com/office/officeart/2008/layout/PictureStrips"/>
    <dgm:cxn modelId="{57502714-3671-48C2-B1B6-E370D9A00AAC}" type="presParOf" srcId="{31DED408-AD97-4808-9DE6-90366FA66670}" destId="{2211128F-A1DF-4D6D-B6DF-23E18C52CC21}" srcOrd="0" destOrd="0" presId="urn:microsoft.com/office/officeart/2008/layout/PictureStrips"/>
    <dgm:cxn modelId="{65513CAA-E330-4C52-B0CC-9448EF731474}" type="presParOf" srcId="{2211128F-A1DF-4D6D-B6DF-23E18C52CC21}" destId="{C42CEC54-75F6-4990-BC22-1637D24DCD99}" srcOrd="0" destOrd="0" presId="urn:microsoft.com/office/officeart/2008/layout/PictureStrips"/>
    <dgm:cxn modelId="{FE53A546-A91E-471B-9429-EF34D86E5FBF}" type="presParOf" srcId="{2211128F-A1DF-4D6D-B6DF-23E18C52CC21}" destId="{D6C7092A-AF5D-4E7C-B655-EC3B23611E5A}" srcOrd="1" destOrd="0" presId="urn:microsoft.com/office/officeart/2008/layout/PictureStrips"/>
    <dgm:cxn modelId="{D6A6E130-2896-4E83-A9E2-FBCE1F8A2F88}" type="presParOf" srcId="{31DED408-AD97-4808-9DE6-90366FA66670}" destId="{8F3E1951-BBB5-4D29-93B8-C7513D7719AB}" srcOrd="1" destOrd="0" presId="urn:microsoft.com/office/officeart/2008/layout/PictureStrips"/>
    <dgm:cxn modelId="{0C379C8B-9731-415A-ADF9-78C2FAD45CAA}" type="presParOf" srcId="{31DED408-AD97-4808-9DE6-90366FA66670}" destId="{83878120-CD5A-479E-AC85-3B99A4DA1417}" srcOrd="2" destOrd="0" presId="urn:microsoft.com/office/officeart/2008/layout/PictureStrips"/>
    <dgm:cxn modelId="{9C37D05A-1C41-4F39-8D63-35AF796CE9B2}" type="presParOf" srcId="{83878120-CD5A-479E-AC85-3B99A4DA1417}" destId="{52AF7796-2D98-45D7-88CE-CDFD40EAA5CF}" srcOrd="0" destOrd="0" presId="urn:microsoft.com/office/officeart/2008/layout/PictureStrips"/>
    <dgm:cxn modelId="{D6BE526D-5B5C-45B0-8BF1-1D5FD1E7A3D6}" type="presParOf" srcId="{83878120-CD5A-479E-AC85-3B99A4DA1417}" destId="{B30C81CF-45EF-4CF7-99BB-2DBC910165AA}" srcOrd="1" destOrd="0" presId="urn:microsoft.com/office/officeart/2008/layout/PictureStrips"/>
    <dgm:cxn modelId="{C78A8617-CB91-4457-B25C-8B0E1D22DD8D}" type="presParOf" srcId="{31DED408-AD97-4808-9DE6-90366FA66670}" destId="{D8E52486-4150-4185-93A4-B19CA86135B7}" srcOrd="3" destOrd="0" presId="urn:microsoft.com/office/officeart/2008/layout/PictureStrips"/>
    <dgm:cxn modelId="{278E049E-ECB5-4C07-8350-B36911DC0531}" type="presParOf" srcId="{31DED408-AD97-4808-9DE6-90366FA66670}" destId="{7281E9B5-C845-4C54-9A3F-0410AD81C984}" srcOrd="4" destOrd="0" presId="urn:microsoft.com/office/officeart/2008/layout/PictureStrips"/>
    <dgm:cxn modelId="{7D950C0B-9D25-4DB8-86C7-B3C859084911}" type="presParOf" srcId="{7281E9B5-C845-4C54-9A3F-0410AD81C984}" destId="{279DEDBF-D550-4D1C-80BE-098C07E5E224}" srcOrd="0" destOrd="0" presId="urn:microsoft.com/office/officeart/2008/layout/PictureStrips"/>
    <dgm:cxn modelId="{75257B06-E9FA-4A1C-9064-4958E68F9CAB}" type="presParOf" srcId="{7281E9B5-C845-4C54-9A3F-0410AD81C984}" destId="{12FCD536-1D5E-47D0-8960-99C7D560F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AF339-2700-4B4D-9D70-B0E7DA3F62DA}" type="doc">
      <dgm:prSet loTypeId="urn:microsoft.com/office/officeart/2005/8/layout/pList1#1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1862CE4-FD24-429F-8E70-3067FC6E81FF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ACB09C9D-21EA-4F4C-A622-49EA01DCE9B0}" type="parTrans" cxnId="{FE631581-0B09-447E-A6EE-2C084DC61B5B}">
      <dgm:prSet/>
      <dgm:spPr/>
      <dgm:t>
        <a:bodyPr/>
        <a:lstStyle/>
        <a:p>
          <a:endParaRPr lang="ru-RU"/>
        </a:p>
      </dgm:t>
    </dgm:pt>
    <dgm:pt modelId="{522437F6-D1FA-4125-A093-C9B9A6A8559E}" type="sibTrans" cxnId="{FE631581-0B09-447E-A6EE-2C084DC61B5B}">
      <dgm:prSet/>
      <dgm:spPr/>
      <dgm:t>
        <a:bodyPr/>
        <a:lstStyle/>
        <a:p>
          <a:endParaRPr lang="ru-RU"/>
        </a:p>
      </dgm:t>
    </dgm:pt>
    <dgm:pt modelId="{6EC855C5-565A-4F86-9194-2F43C8AB4771}">
      <dgm:prSet phldrT="[Текст]" custT="1"/>
      <dgm:spPr/>
      <dgm:t>
        <a:bodyPr/>
        <a:lstStyle/>
        <a:p>
          <a:r>
            <a:rPr lang="ru-RU" sz="900" dirty="0" smtClean="0"/>
            <a:t> </a:t>
          </a:r>
          <a:endParaRPr lang="ru-RU" sz="900" dirty="0"/>
        </a:p>
      </dgm:t>
    </dgm:pt>
    <dgm:pt modelId="{60DD72C2-5C49-4333-B5AD-A4FFA26F8F43}" type="parTrans" cxnId="{C22E4584-8197-4049-A9F9-BBE340ABBD2C}">
      <dgm:prSet/>
      <dgm:spPr/>
      <dgm:t>
        <a:bodyPr/>
        <a:lstStyle/>
        <a:p>
          <a:endParaRPr lang="ru-RU"/>
        </a:p>
      </dgm:t>
    </dgm:pt>
    <dgm:pt modelId="{EEB79AB8-F112-4666-B65A-8295430647C6}" type="sibTrans" cxnId="{C22E4584-8197-4049-A9F9-BBE340ABBD2C}">
      <dgm:prSet/>
      <dgm:spPr/>
      <dgm:t>
        <a:bodyPr/>
        <a:lstStyle/>
        <a:p>
          <a:endParaRPr lang="ru-RU"/>
        </a:p>
      </dgm:t>
    </dgm:pt>
    <dgm:pt modelId="{D63254CF-4FE0-4A5F-B17D-BC625988ACAB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75AF5B86-79B5-4946-9E22-7E88CF86366A}" type="parTrans" cxnId="{696E0FC1-6EB8-4231-8748-129042C001AA}">
      <dgm:prSet/>
      <dgm:spPr/>
      <dgm:t>
        <a:bodyPr/>
        <a:lstStyle/>
        <a:p>
          <a:endParaRPr lang="ru-RU"/>
        </a:p>
      </dgm:t>
    </dgm:pt>
    <dgm:pt modelId="{22CF05BB-FD69-40CC-BE0C-699661CEFECB}" type="sibTrans" cxnId="{696E0FC1-6EB8-4231-8748-129042C001AA}">
      <dgm:prSet/>
      <dgm:spPr/>
      <dgm:t>
        <a:bodyPr/>
        <a:lstStyle/>
        <a:p>
          <a:endParaRPr lang="ru-RU"/>
        </a:p>
      </dgm:t>
    </dgm:pt>
    <dgm:pt modelId="{A7E7571B-9A02-4DA4-A6A7-2F19C0615ABD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90D566E3-407B-49B2-8349-7CA14CB5119A}" type="parTrans" cxnId="{0E0EC4A5-B208-414C-B6EE-AEB6705E0DA3}">
      <dgm:prSet/>
      <dgm:spPr/>
      <dgm:t>
        <a:bodyPr/>
        <a:lstStyle/>
        <a:p>
          <a:endParaRPr lang="ru-RU"/>
        </a:p>
      </dgm:t>
    </dgm:pt>
    <dgm:pt modelId="{9642F789-ADA0-4F10-8C96-2B37A6185EDE}" type="sibTrans" cxnId="{0E0EC4A5-B208-414C-B6EE-AEB6705E0DA3}">
      <dgm:prSet/>
      <dgm:spPr/>
      <dgm:t>
        <a:bodyPr/>
        <a:lstStyle/>
        <a:p>
          <a:endParaRPr lang="ru-RU"/>
        </a:p>
      </dgm:t>
    </dgm:pt>
    <dgm:pt modelId="{71BF0C1E-4A72-4398-BA78-C950A92BAA1C}">
      <dgm:prSet/>
      <dgm:spPr/>
      <dgm:t>
        <a:bodyPr/>
        <a:lstStyle/>
        <a:p>
          <a:endParaRPr lang="ru-RU"/>
        </a:p>
      </dgm:t>
    </dgm:pt>
    <dgm:pt modelId="{21F77FB5-37AD-4D71-8D28-024F41E03FFF}" type="parTrans" cxnId="{14A4B2F5-E460-4252-90A6-F54C4CF01AF8}">
      <dgm:prSet/>
      <dgm:spPr/>
      <dgm:t>
        <a:bodyPr/>
        <a:lstStyle/>
        <a:p>
          <a:endParaRPr lang="ru-RU"/>
        </a:p>
      </dgm:t>
    </dgm:pt>
    <dgm:pt modelId="{3C81CEAC-A93B-4D7A-B4AE-35E3EAC91A7A}" type="sibTrans" cxnId="{14A4B2F5-E460-4252-90A6-F54C4CF01AF8}">
      <dgm:prSet/>
      <dgm:spPr/>
      <dgm:t>
        <a:bodyPr/>
        <a:lstStyle/>
        <a:p>
          <a:endParaRPr lang="ru-RU"/>
        </a:p>
      </dgm:t>
    </dgm:pt>
    <dgm:pt modelId="{AE750CA3-7728-497D-B6DE-6BC0CD890DFF}">
      <dgm:prSet/>
      <dgm:spPr/>
      <dgm:t>
        <a:bodyPr/>
        <a:lstStyle/>
        <a:p>
          <a:endParaRPr lang="ru-RU"/>
        </a:p>
      </dgm:t>
    </dgm:pt>
    <dgm:pt modelId="{192763D5-0BFA-454E-A888-37342141B8A8}" type="parTrans" cxnId="{EC65EC5D-4C30-4902-B2B2-67BCB625583C}">
      <dgm:prSet/>
      <dgm:spPr/>
      <dgm:t>
        <a:bodyPr/>
        <a:lstStyle/>
        <a:p>
          <a:endParaRPr lang="ru-RU"/>
        </a:p>
      </dgm:t>
    </dgm:pt>
    <dgm:pt modelId="{47AEBE25-2807-4368-A2CA-CDBB116F2419}" type="sibTrans" cxnId="{EC65EC5D-4C30-4902-B2B2-67BCB625583C}">
      <dgm:prSet/>
      <dgm:spPr/>
      <dgm:t>
        <a:bodyPr/>
        <a:lstStyle/>
        <a:p>
          <a:endParaRPr lang="ru-RU"/>
        </a:p>
      </dgm:t>
    </dgm:pt>
    <dgm:pt modelId="{2D2219E0-4DF5-4CBA-9612-3FD9295A831E}">
      <dgm:prSet/>
      <dgm:spPr/>
      <dgm:t>
        <a:bodyPr/>
        <a:lstStyle/>
        <a:p>
          <a:endParaRPr lang="ru-RU"/>
        </a:p>
      </dgm:t>
    </dgm:pt>
    <dgm:pt modelId="{8FA9EECE-DC24-4DEA-99B6-1218FF62141F}" type="parTrans" cxnId="{91977767-74AD-483D-97ED-57E920BB9885}">
      <dgm:prSet/>
      <dgm:spPr/>
      <dgm:t>
        <a:bodyPr/>
        <a:lstStyle/>
        <a:p>
          <a:endParaRPr lang="ru-RU"/>
        </a:p>
      </dgm:t>
    </dgm:pt>
    <dgm:pt modelId="{A18293CD-A83B-43E9-AB0D-C90889EF87DB}" type="sibTrans" cxnId="{91977767-74AD-483D-97ED-57E920BB9885}">
      <dgm:prSet/>
      <dgm:spPr/>
      <dgm:t>
        <a:bodyPr/>
        <a:lstStyle/>
        <a:p>
          <a:endParaRPr lang="ru-RU"/>
        </a:p>
      </dgm:t>
    </dgm:pt>
    <dgm:pt modelId="{70369817-445D-4F93-A560-B6F449548092}">
      <dgm:prSet/>
      <dgm:spPr/>
      <dgm:t>
        <a:bodyPr/>
        <a:lstStyle/>
        <a:p>
          <a:endParaRPr lang="ru-RU"/>
        </a:p>
      </dgm:t>
    </dgm:pt>
    <dgm:pt modelId="{E9980D60-8DEA-4FFA-845B-ED8E9688E78E}" type="parTrans" cxnId="{B907A581-9217-46BF-A2B8-935FB5FBAAFE}">
      <dgm:prSet/>
      <dgm:spPr/>
      <dgm:t>
        <a:bodyPr/>
        <a:lstStyle/>
        <a:p>
          <a:endParaRPr lang="ru-RU"/>
        </a:p>
      </dgm:t>
    </dgm:pt>
    <dgm:pt modelId="{7E331E4B-2811-431B-9D81-B802EB4B8A8E}" type="sibTrans" cxnId="{B907A581-9217-46BF-A2B8-935FB5FBAAFE}">
      <dgm:prSet/>
      <dgm:spPr/>
      <dgm:t>
        <a:bodyPr/>
        <a:lstStyle/>
        <a:p>
          <a:endParaRPr lang="ru-RU"/>
        </a:p>
      </dgm:t>
    </dgm:pt>
    <dgm:pt modelId="{B525D9FC-EE95-4E75-B374-F6CDB3860BF4}" type="pres">
      <dgm:prSet presAssocID="{55DAF339-2700-4B4D-9D70-B0E7DA3F62D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2C4D3-1DAB-4093-867A-5F97B57F7309}" type="pres">
      <dgm:prSet presAssocID="{A1862CE4-FD24-429F-8E70-3067FC6E81FF}" presName="compNode" presStyleCnt="0"/>
      <dgm:spPr/>
    </dgm:pt>
    <dgm:pt modelId="{8222E227-7F2A-4BA0-A304-E16F20C529E1}" type="pres">
      <dgm:prSet presAssocID="{A1862CE4-FD24-429F-8E70-3067FC6E81FF}" presName="pictRect" presStyleLbl="node1" presStyleIdx="0" presStyleCnt="8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13B9EE-B864-4588-8B12-DE4ED261DB6D}" type="pres">
      <dgm:prSet presAssocID="{A1862CE4-FD24-429F-8E70-3067FC6E81FF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D3979-BF9E-4CD4-89C7-6F8DCAD05BD8}" type="pres">
      <dgm:prSet presAssocID="{522437F6-D1FA-4125-A093-C9B9A6A855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976E86-20FC-4660-BA07-6081A8045929}" type="pres">
      <dgm:prSet presAssocID="{AE750CA3-7728-497D-B6DE-6BC0CD890DFF}" presName="compNode" presStyleCnt="0"/>
      <dgm:spPr/>
    </dgm:pt>
    <dgm:pt modelId="{16518D80-F753-4BD2-AB6E-08C8462F4231}" type="pres">
      <dgm:prSet presAssocID="{AE750CA3-7728-497D-B6DE-6BC0CD890DFF}" presName="pictRect" presStyleLbl="node1" presStyleIdx="1" presStyleCnt="8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C4ECFF-A3C5-430A-9749-CB28FADEADE4}" type="pres">
      <dgm:prSet presAssocID="{AE750CA3-7728-497D-B6DE-6BC0CD890DFF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D4CDA-549A-4625-9295-35F6E243BE45}" type="pres">
      <dgm:prSet presAssocID="{47AEBE25-2807-4368-A2CA-CDBB116F24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1D2561-E245-445C-A628-2B031B62D133}" type="pres">
      <dgm:prSet presAssocID="{71BF0C1E-4A72-4398-BA78-C950A92BAA1C}" presName="compNode" presStyleCnt="0"/>
      <dgm:spPr/>
    </dgm:pt>
    <dgm:pt modelId="{80355D86-7543-414A-A3D4-EAA03167DEE2}" type="pres">
      <dgm:prSet presAssocID="{71BF0C1E-4A72-4398-BA78-C950A92BAA1C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35D357-6E03-4FB8-B027-7B700473091D}" type="pres">
      <dgm:prSet presAssocID="{71BF0C1E-4A72-4398-BA78-C950A92BAA1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A92D7-9C7B-47A6-90D9-D0FE05B5C1E0}" type="pres">
      <dgm:prSet presAssocID="{3C81CEAC-A93B-4D7A-B4AE-35E3EAC91A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40B14C-AEB6-4F11-8A97-6D3AC4EAE95A}" type="pres">
      <dgm:prSet presAssocID="{6EC855C5-565A-4F86-9194-2F43C8AB4771}" presName="compNode" presStyleCnt="0"/>
      <dgm:spPr/>
    </dgm:pt>
    <dgm:pt modelId="{0D229D00-6F54-499F-AF61-6E8DA6C230E1}" type="pres">
      <dgm:prSet presAssocID="{6EC855C5-565A-4F86-9194-2F43C8AB4771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1ECE0D-143D-43AA-8EF6-57217764C98B}" type="pres">
      <dgm:prSet presAssocID="{6EC855C5-565A-4F86-9194-2F43C8AB4771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8C3C5-E3A9-44B0-B7AF-99B67C83B936}" type="pres">
      <dgm:prSet presAssocID="{EEB79AB8-F112-4666-B65A-8295430647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3C5C42-A525-4EED-AE3C-86F01AA15B13}" type="pres">
      <dgm:prSet presAssocID="{70369817-445D-4F93-A560-B6F449548092}" presName="compNode" presStyleCnt="0"/>
      <dgm:spPr/>
    </dgm:pt>
    <dgm:pt modelId="{2FE93E37-3B5B-4E67-891A-B523367F77A4}" type="pres">
      <dgm:prSet presAssocID="{70369817-445D-4F93-A560-B6F449548092}" presName="pictRect" presStyleLbl="node1" presStyleIdx="4" presStyleCnt="8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F21127-D22D-42BC-83A8-4500081EB19D}" type="pres">
      <dgm:prSet presAssocID="{70369817-445D-4F93-A560-B6F44954809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4C843-5352-4240-8BB0-E51EE884E150}" type="pres">
      <dgm:prSet presAssocID="{7E331E4B-2811-431B-9D81-B802EB4B8A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5AAD3B-B2FB-48F7-BCB4-45F1710359A4}" type="pres">
      <dgm:prSet presAssocID="{D63254CF-4FE0-4A5F-B17D-BC625988ACAB}" presName="compNode" presStyleCnt="0"/>
      <dgm:spPr/>
    </dgm:pt>
    <dgm:pt modelId="{2975BBE6-DE8B-48C6-B91B-DE9D9AB87F98}" type="pres">
      <dgm:prSet presAssocID="{D63254CF-4FE0-4A5F-B17D-BC625988ACAB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98160A-383D-4578-89AB-9C23B00C41CF}" type="pres">
      <dgm:prSet presAssocID="{D63254CF-4FE0-4A5F-B17D-BC625988ACAB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E24EB-1B01-442E-8B26-7C3BC7F1244E}" type="pres">
      <dgm:prSet presAssocID="{22CF05BB-FD69-40CC-BE0C-699661CEFE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47BE4F-A5E6-4903-BE94-241962A2CC24}" type="pres">
      <dgm:prSet presAssocID="{A7E7571B-9A02-4DA4-A6A7-2F19C0615ABD}" presName="compNode" presStyleCnt="0"/>
      <dgm:spPr/>
    </dgm:pt>
    <dgm:pt modelId="{3544C920-365A-4B68-870F-51A15E6DDBCA}" type="pres">
      <dgm:prSet presAssocID="{A7E7571B-9A02-4DA4-A6A7-2F19C0615ABD}" presName="pictRect" presStyleLbl="node1" presStyleIdx="6" presStyleCnt="8"/>
      <dgm:spPr>
        <a:blipFill rotWithShape="0">
          <a:blip xmlns:r="http://schemas.openxmlformats.org/officeDocument/2006/relationships"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BC0602-3081-40A9-96A5-24EDB5899758}" type="pres">
      <dgm:prSet presAssocID="{A7E7571B-9A02-4DA4-A6A7-2F19C0615ABD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6534B-A9AF-4ED1-81AA-5269C6B07C08}" type="pres">
      <dgm:prSet presAssocID="{9642F789-ADA0-4F10-8C96-2B37A6185E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418DB6-3A95-47A4-859E-FCC74C946567}" type="pres">
      <dgm:prSet presAssocID="{2D2219E0-4DF5-4CBA-9612-3FD9295A831E}" presName="compNode" presStyleCnt="0"/>
      <dgm:spPr/>
    </dgm:pt>
    <dgm:pt modelId="{D4E931D9-D4DD-4E9E-B41D-D3E9969E8A5C}" type="pres">
      <dgm:prSet presAssocID="{2D2219E0-4DF5-4CBA-9612-3FD9295A831E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860FD1-309D-4063-BDDA-E9BEBF2FCDE5}" type="pres">
      <dgm:prSet presAssocID="{2D2219E0-4DF5-4CBA-9612-3FD9295A831E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3A5EB-22C3-4DFB-B650-574CC870CB01}" type="presOf" srcId="{522437F6-D1FA-4125-A093-C9B9A6A8559E}" destId="{06CD3979-BF9E-4CD4-89C7-6F8DCAD05BD8}" srcOrd="0" destOrd="0" presId="urn:microsoft.com/office/officeart/2005/8/layout/pList1#1"/>
    <dgm:cxn modelId="{8F54E434-C4A1-4693-8D60-8CBA763259BB}" type="presOf" srcId="{D63254CF-4FE0-4A5F-B17D-BC625988ACAB}" destId="{D498160A-383D-4578-89AB-9C23B00C41CF}" srcOrd="0" destOrd="0" presId="urn:microsoft.com/office/officeart/2005/8/layout/pList1#1"/>
    <dgm:cxn modelId="{FE631581-0B09-447E-A6EE-2C084DC61B5B}" srcId="{55DAF339-2700-4B4D-9D70-B0E7DA3F62DA}" destId="{A1862CE4-FD24-429F-8E70-3067FC6E81FF}" srcOrd="0" destOrd="0" parTransId="{ACB09C9D-21EA-4F4C-A622-49EA01DCE9B0}" sibTransId="{522437F6-D1FA-4125-A093-C9B9A6A8559E}"/>
    <dgm:cxn modelId="{C22E4584-8197-4049-A9F9-BBE340ABBD2C}" srcId="{55DAF339-2700-4B4D-9D70-B0E7DA3F62DA}" destId="{6EC855C5-565A-4F86-9194-2F43C8AB4771}" srcOrd="3" destOrd="0" parTransId="{60DD72C2-5C49-4333-B5AD-A4FFA26F8F43}" sibTransId="{EEB79AB8-F112-4666-B65A-8295430647C6}"/>
    <dgm:cxn modelId="{696E0FC1-6EB8-4231-8748-129042C001AA}" srcId="{55DAF339-2700-4B4D-9D70-B0E7DA3F62DA}" destId="{D63254CF-4FE0-4A5F-B17D-BC625988ACAB}" srcOrd="5" destOrd="0" parTransId="{75AF5B86-79B5-4946-9E22-7E88CF86366A}" sibTransId="{22CF05BB-FD69-40CC-BE0C-699661CEFECB}"/>
    <dgm:cxn modelId="{BEFF1036-41F5-462E-9792-D18D7B1C0D1B}" type="presOf" srcId="{22CF05BB-FD69-40CC-BE0C-699661CEFECB}" destId="{76CE24EB-1B01-442E-8B26-7C3BC7F1244E}" srcOrd="0" destOrd="0" presId="urn:microsoft.com/office/officeart/2005/8/layout/pList1#1"/>
    <dgm:cxn modelId="{1C1B083F-664C-4AC8-A46F-7E858BA30214}" type="presOf" srcId="{7E331E4B-2811-431B-9D81-B802EB4B8A8E}" destId="{F064C843-5352-4240-8BB0-E51EE884E150}" srcOrd="0" destOrd="0" presId="urn:microsoft.com/office/officeart/2005/8/layout/pList1#1"/>
    <dgm:cxn modelId="{152F87D0-960C-4A25-8CF8-9B8A810E3F14}" type="presOf" srcId="{70369817-445D-4F93-A560-B6F449548092}" destId="{A4F21127-D22D-42BC-83A8-4500081EB19D}" srcOrd="0" destOrd="0" presId="urn:microsoft.com/office/officeart/2005/8/layout/pList1#1"/>
    <dgm:cxn modelId="{91977767-74AD-483D-97ED-57E920BB9885}" srcId="{55DAF339-2700-4B4D-9D70-B0E7DA3F62DA}" destId="{2D2219E0-4DF5-4CBA-9612-3FD9295A831E}" srcOrd="7" destOrd="0" parTransId="{8FA9EECE-DC24-4DEA-99B6-1218FF62141F}" sibTransId="{A18293CD-A83B-43E9-AB0D-C90889EF87DB}"/>
    <dgm:cxn modelId="{67DF2B19-CD62-4069-B794-3FD8709FE2E9}" type="presOf" srcId="{3C81CEAC-A93B-4D7A-B4AE-35E3EAC91A7A}" destId="{D32A92D7-9C7B-47A6-90D9-D0FE05B5C1E0}" srcOrd="0" destOrd="0" presId="urn:microsoft.com/office/officeart/2005/8/layout/pList1#1"/>
    <dgm:cxn modelId="{CA50340F-2994-4AD5-89D1-9D7705D9CBE1}" type="presOf" srcId="{6EC855C5-565A-4F86-9194-2F43C8AB4771}" destId="{0D1ECE0D-143D-43AA-8EF6-57217764C98B}" srcOrd="0" destOrd="0" presId="urn:microsoft.com/office/officeart/2005/8/layout/pList1#1"/>
    <dgm:cxn modelId="{FF6B170E-5704-40A5-B0CF-BE03C8E4E4AA}" type="presOf" srcId="{55DAF339-2700-4B4D-9D70-B0E7DA3F62DA}" destId="{B525D9FC-EE95-4E75-B374-F6CDB3860BF4}" srcOrd="0" destOrd="0" presId="urn:microsoft.com/office/officeart/2005/8/layout/pList1#1"/>
    <dgm:cxn modelId="{B907A581-9217-46BF-A2B8-935FB5FBAAFE}" srcId="{55DAF339-2700-4B4D-9D70-B0E7DA3F62DA}" destId="{70369817-445D-4F93-A560-B6F449548092}" srcOrd="4" destOrd="0" parTransId="{E9980D60-8DEA-4FFA-845B-ED8E9688E78E}" sibTransId="{7E331E4B-2811-431B-9D81-B802EB4B8A8E}"/>
    <dgm:cxn modelId="{8EB1093B-1AF1-4DB4-9367-33EF9426DEC9}" type="presOf" srcId="{A1862CE4-FD24-429F-8E70-3067FC6E81FF}" destId="{B713B9EE-B864-4588-8B12-DE4ED261DB6D}" srcOrd="0" destOrd="0" presId="urn:microsoft.com/office/officeart/2005/8/layout/pList1#1"/>
    <dgm:cxn modelId="{EC65EC5D-4C30-4902-B2B2-67BCB625583C}" srcId="{55DAF339-2700-4B4D-9D70-B0E7DA3F62DA}" destId="{AE750CA3-7728-497D-B6DE-6BC0CD890DFF}" srcOrd="1" destOrd="0" parTransId="{192763D5-0BFA-454E-A888-37342141B8A8}" sibTransId="{47AEBE25-2807-4368-A2CA-CDBB116F2419}"/>
    <dgm:cxn modelId="{5A8C49B9-965A-43C9-B9F9-D456BBF7828A}" type="presOf" srcId="{47AEBE25-2807-4368-A2CA-CDBB116F2419}" destId="{61BD4CDA-549A-4625-9295-35F6E243BE45}" srcOrd="0" destOrd="0" presId="urn:microsoft.com/office/officeart/2005/8/layout/pList1#1"/>
    <dgm:cxn modelId="{0E0EC4A5-B208-414C-B6EE-AEB6705E0DA3}" srcId="{55DAF339-2700-4B4D-9D70-B0E7DA3F62DA}" destId="{A7E7571B-9A02-4DA4-A6A7-2F19C0615ABD}" srcOrd="6" destOrd="0" parTransId="{90D566E3-407B-49B2-8349-7CA14CB5119A}" sibTransId="{9642F789-ADA0-4F10-8C96-2B37A6185EDE}"/>
    <dgm:cxn modelId="{EA743C86-CA35-41FD-A68A-8189AB35B75F}" type="presOf" srcId="{EEB79AB8-F112-4666-B65A-8295430647C6}" destId="{2358C3C5-E3A9-44B0-B7AF-99B67C83B936}" srcOrd="0" destOrd="0" presId="urn:microsoft.com/office/officeart/2005/8/layout/pList1#1"/>
    <dgm:cxn modelId="{D7F4FCB4-D2DE-4792-A06B-55A94A983EC8}" type="presOf" srcId="{A7E7571B-9A02-4DA4-A6A7-2F19C0615ABD}" destId="{F8BC0602-3081-40A9-96A5-24EDB5899758}" srcOrd="0" destOrd="0" presId="urn:microsoft.com/office/officeart/2005/8/layout/pList1#1"/>
    <dgm:cxn modelId="{14A4B2F5-E460-4252-90A6-F54C4CF01AF8}" srcId="{55DAF339-2700-4B4D-9D70-B0E7DA3F62DA}" destId="{71BF0C1E-4A72-4398-BA78-C950A92BAA1C}" srcOrd="2" destOrd="0" parTransId="{21F77FB5-37AD-4D71-8D28-024F41E03FFF}" sibTransId="{3C81CEAC-A93B-4D7A-B4AE-35E3EAC91A7A}"/>
    <dgm:cxn modelId="{B30B43AC-4E3E-469E-9210-960F3597ED3A}" type="presOf" srcId="{AE750CA3-7728-497D-B6DE-6BC0CD890DFF}" destId="{3CC4ECFF-A3C5-430A-9749-CB28FADEADE4}" srcOrd="0" destOrd="0" presId="urn:microsoft.com/office/officeart/2005/8/layout/pList1#1"/>
    <dgm:cxn modelId="{B71CBD44-3B26-4102-8D87-C948B568D0FC}" type="presOf" srcId="{71BF0C1E-4A72-4398-BA78-C950A92BAA1C}" destId="{8A35D357-6E03-4FB8-B027-7B700473091D}" srcOrd="0" destOrd="0" presId="urn:microsoft.com/office/officeart/2005/8/layout/pList1#1"/>
    <dgm:cxn modelId="{CEE44632-F34E-4CBE-A229-53B991895CEB}" type="presOf" srcId="{2D2219E0-4DF5-4CBA-9612-3FD9295A831E}" destId="{03860FD1-309D-4063-BDDA-E9BEBF2FCDE5}" srcOrd="0" destOrd="0" presId="urn:microsoft.com/office/officeart/2005/8/layout/pList1#1"/>
    <dgm:cxn modelId="{0C42C241-C9E6-4059-93EB-421162CFE348}" type="presOf" srcId="{9642F789-ADA0-4F10-8C96-2B37A6185EDE}" destId="{C036534B-A9AF-4ED1-81AA-5269C6B07C08}" srcOrd="0" destOrd="0" presId="urn:microsoft.com/office/officeart/2005/8/layout/pList1#1"/>
    <dgm:cxn modelId="{67BAF92B-7E69-4E23-A1DF-19CB84425B44}" type="presParOf" srcId="{B525D9FC-EE95-4E75-B374-F6CDB3860BF4}" destId="{7872C4D3-1DAB-4093-867A-5F97B57F7309}" srcOrd="0" destOrd="0" presId="urn:microsoft.com/office/officeart/2005/8/layout/pList1#1"/>
    <dgm:cxn modelId="{8D322E17-F79C-455C-B5AE-4D9E842B4116}" type="presParOf" srcId="{7872C4D3-1DAB-4093-867A-5F97B57F7309}" destId="{8222E227-7F2A-4BA0-A304-E16F20C529E1}" srcOrd="0" destOrd="0" presId="urn:microsoft.com/office/officeart/2005/8/layout/pList1#1"/>
    <dgm:cxn modelId="{9DF534B2-DC34-4F1B-B49A-F17C8FE4C320}" type="presParOf" srcId="{7872C4D3-1DAB-4093-867A-5F97B57F7309}" destId="{B713B9EE-B864-4588-8B12-DE4ED261DB6D}" srcOrd="1" destOrd="0" presId="urn:microsoft.com/office/officeart/2005/8/layout/pList1#1"/>
    <dgm:cxn modelId="{4967B612-B11D-43B3-BF26-A9670569C1CE}" type="presParOf" srcId="{B525D9FC-EE95-4E75-B374-F6CDB3860BF4}" destId="{06CD3979-BF9E-4CD4-89C7-6F8DCAD05BD8}" srcOrd="1" destOrd="0" presId="urn:microsoft.com/office/officeart/2005/8/layout/pList1#1"/>
    <dgm:cxn modelId="{627BA7DA-6F61-4B27-8D8E-13FE4F02A333}" type="presParOf" srcId="{B525D9FC-EE95-4E75-B374-F6CDB3860BF4}" destId="{A5976E86-20FC-4660-BA07-6081A8045929}" srcOrd="2" destOrd="0" presId="urn:microsoft.com/office/officeart/2005/8/layout/pList1#1"/>
    <dgm:cxn modelId="{6CA70746-1804-4452-AD2B-AE01ABD71570}" type="presParOf" srcId="{A5976E86-20FC-4660-BA07-6081A8045929}" destId="{16518D80-F753-4BD2-AB6E-08C8462F4231}" srcOrd="0" destOrd="0" presId="urn:microsoft.com/office/officeart/2005/8/layout/pList1#1"/>
    <dgm:cxn modelId="{AFC320C1-C8E5-486A-AA9F-6FE3F166729A}" type="presParOf" srcId="{A5976E86-20FC-4660-BA07-6081A8045929}" destId="{3CC4ECFF-A3C5-430A-9749-CB28FADEADE4}" srcOrd="1" destOrd="0" presId="urn:microsoft.com/office/officeart/2005/8/layout/pList1#1"/>
    <dgm:cxn modelId="{CE0C1FF5-513D-4CF4-8FA7-E7413190D999}" type="presParOf" srcId="{B525D9FC-EE95-4E75-B374-F6CDB3860BF4}" destId="{61BD4CDA-549A-4625-9295-35F6E243BE45}" srcOrd="3" destOrd="0" presId="urn:microsoft.com/office/officeart/2005/8/layout/pList1#1"/>
    <dgm:cxn modelId="{07A28D8B-5C0E-44C8-994D-E4569FFDAEDA}" type="presParOf" srcId="{B525D9FC-EE95-4E75-B374-F6CDB3860BF4}" destId="{5C1D2561-E245-445C-A628-2B031B62D133}" srcOrd="4" destOrd="0" presId="urn:microsoft.com/office/officeart/2005/8/layout/pList1#1"/>
    <dgm:cxn modelId="{04C3E5E1-31DC-4032-8CB5-6BB3F56E22E2}" type="presParOf" srcId="{5C1D2561-E245-445C-A628-2B031B62D133}" destId="{80355D86-7543-414A-A3D4-EAA03167DEE2}" srcOrd="0" destOrd="0" presId="urn:microsoft.com/office/officeart/2005/8/layout/pList1#1"/>
    <dgm:cxn modelId="{CF1325C3-2D97-43AC-AD63-8A1B7CEE343B}" type="presParOf" srcId="{5C1D2561-E245-445C-A628-2B031B62D133}" destId="{8A35D357-6E03-4FB8-B027-7B700473091D}" srcOrd="1" destOrd="0" presId="urn:microsoft.com/office/officeart/2005/8/layout/pList1#1"/>
    <dgm:cxn modelId="{D286ED5C-B4E2-42FD-ACEB-1C80588B5939}" type="presParOf" srcId="{B525D9FC-EE95-4E75-B374-F6CDB3860BF4}" destId="{D32A92D7-9C7B-47A6-90D9-D0FE05B5C1E0}" srcOrd="5" destOrd="0" presId="urn:microsoft.com/office/officeart/2005/8/layout/pList1#1"/>
    <dgm:cxn modelId="{581D5FAB-CDED-422A-8996-43C2D29329EF}" type="presParOf" srcId="{B525D9FC-EE95-4E75-B374-F6CDB3860BF4}" destId="{C040B14C-AEB6-4F11-8A97-6D3AC4EAE95A}" srcOrd="6" destOrd="0" presId="urn:microsoft.com/office/officeart/2005/8/layout/pList1#1"/>
    <dgm:cxn modelId="{D97443A9-0BF2-45F7-90FA-49754E6E0626}" type="presParOf" srcId="{C040B14C-AEB6-4F11-8A97-6D3AC4EAE95A}" destId="{0D229D00-6F54-499F-AF61-6E8DA6C230E1}" srcOrd="0" destOrd="0" presId="urn:microsoft.com/office/officeart/2005/8/layout/pList1#1"/>
    <dgm:cxn modelId="{67866D89-9AED-4757-AAA8-C56B02F12364}" type="presParOf" srcId="{C040B14C-AEB6-4F11-8A97-6D3AC4EAE95A}" destId="{0D1ECE0D-143D-43AA-8EF6-57217764C98B}" srcOrd="1" destOrd="0" presId="urn:microsoft.com/office/officeart/2005/8/layout/pList1#1"/>
    <dgm:cxn modelId="{345EC0BE-DE6B-46EF-BF1E-EC2173790E2C}" type="presParOf" srcId="{B525D9FC-EE95-4E75-B374-F6CDB3860BF4}" destId="{2358C3C5-E3A9-44B0-B7AF-99B67C83B936}" srcOrd="7" destOrd="0" presId="urn:microsoft.com/office/officeart/2005/8/layout/pList1#1"/>
    <dgm:cxn modelId="{10D4AACE-4E07-48AA-ACE6-77F86CF16A74}" type="presParOf" srcId="{B525D9FC-EE95-4E75-B374-F6CDB3860BF4}" destId="{E43C5C42-A525-4EED-AE3C-86F01AA15B13}" srcOrd="8" destOrd="0" presId="urn:microsoft.com/office/officeart/2005/8/layout/pList1#1"/>
    <dgm:cxn modelId="{7DD088ED-F7B4-404F-9364-03BB9BC801C8}" type="presParOf" srcId="{E43C5C42-A525-4EED-AE3C-86F01AA15B13}" destId="{2FE93E37-3B5B-4E67-891A-B523367F77A4}" srcOrd="0" destOrd="0" presId="urn:microsoft.com/office/officeart/2005/8/layout/pList1#1"/>
    <dgm:cxn modelId="{F826F7F3-A104-42A3-9CD8-28C1E65D9A13}" type="presParOf" srcId="{E43C5C42-A525-4EED-AE3C-86F01AA15B13}" destId="{A4F21127-D22D-42BC-83A8-4500081EB19D}" srcOrd="1" destOrd="0" presId="urn:microsoft.com/office/officeart/2005/8/layout/pList1#1"/>
    <dgm:cxn modelId="{4B7CC969-49E3-47E9-B6C9-5FBE3259A020}" type="presParOf" srcId="{B525D9FC-EE95-4E75-B374-F6CDB3860BF4}" destId="{F064C843-5352-4240-8BB0-E51EE884E150}" srcOrd="9" destOrd="0" presId="urn:microsoft.com/office/officeart/2005/8/layout/pList1#1"/>
    <dgm:cxn modelId="{CB4D460E-2F7E-4187-8283-0956AED0602A}" type="presParOf" srcId="{B525D9FC-EE95-4E75-B374-F6CDB3860BF4}" destId="{195AAD3B-B2FB-48F7-BCB4-45F1710359A4}" srcOrd="10" destOrd="0" presId="urn:microsoft.com/office/officeart/2005/8/layout/pList1#1"/>
    <dgm:cxn modelId="{48792E40-1917-434E-A310-8C91E7DD38A7}" type="presParOf" srcId="{195AAD3B-B2FB-48F7-BCB4-45F1710359A4}" destId="{2975BBE6-DE8B-48C6-B91B-DE9D9AB87F98}" srcOrd="0" destOrd="0" presId="urn:microsoft.com/office/officeart/2005/8/layout/pList1#1"/>
    <dgm:cxn modelId="{8342BB0C-DB8D-4E84-BB5B-8572E0B5C0E4}" type="presParOf" srcId="{195AAD3B-B2FB-48F7-BCB4-45F1710359A4}" destId="{D498160A-383D-4578-89AB-9C23B00C41CF}" srcOrd="1" destOrd="0" presId="urn:microsoft.com/office/officeart/2005/8/layout/pList1#1"/>
    <dgm:cxn modelId="{6657A50A-05BC-4461-90B7-DFF48EB5CCCB}" type="presParOf" srcId="{B525D9FC-EE95-4E75-B374-F6CDB3860BF4}" destId="{76CE24EB-1B01-442E-8B26-7C3BC7F1244E}" srcOrd="11" destOrd="0" presId="urn:microsoft.com/office/officeart/2005/8/layout/pList1#1"/>
    <dgm:cxn modelId="{2FB9E025-CF3C-4AF9-ACB8-1C06319FC1BE}" type="presParOf" srcId="{B525D9FC-EE95-4E75-B374-F6CDB3860BF4}" destId="{0047BE4F-A5E6-4903-BE94-241962A2CC24}" srcOrd="12" destOrd="0" presId="urn:microsoft.com/office/officeart/2005/8/layout/pList1#1"/>
    <dgm:cxn modelId="{FC4FCEDE-F5CC-4728-94A6-19CA5C13AF0A}" type="presParOf" srcId="{0047BE4F-A5E6-4903-BE94-241962A2CC24}" destId="{3544C920-365A-4B68-870F-51A15E6DDBCA}" srcOrd="0" destOrd="0" presId="urn:microsoft.com/office/officeart/2005/8/layout/pList1#1"/>
    <dgm:cxn modelId="{CD144379-084A-4603-A6AB-6EE9259A3E5C}" type="presParOf" srcId="{0047BE4F-A5E6-4903-BE94-241962A2CC24}" destId="{F8BC0602-3081-40A9-96A5-24EDB5899758}" srcOrd="1" destOrd="0" presId="urn:microsoft.com/office/officeart/2005/8/layout/pList1#1"/>
    <dgm:cxn modelId="{172FA64B-21B6-473F-BCB1-DCBE5B89FE91}" type="presParOf" srcId="{B525D9FC-EE95-4E75-B374-F6CDB3860BF4}" destId="{C036534B-A9AF-4ED1-81AA-5269C6B07C08}" srcOrd="13" destOrd="0" presId="urn:microsoft.com/office/officeart/2005/8/layout/pList1#1"/>
    <dgm:cxn modelId="{3F0DE672-6445-4791-A7DA-C81430E93DB7}" type="presParOf" srcId="{B525D9FC-EE95-4E75-B374-F6CDB3860BF4}" destId="{E8418DB6-3A95-47A4-859E-FCC74C946567}" srcOrd="14" destOrd="0" presId="urn:microsoft.com/office/officeart/2005/8/layout/pList1#1"/>
    <dgm:cxn modelId="{CB237421-BD8D-4AA3-842D-F1DDC002595A}" type="presParOf" srcId="{E8418DB6-3A95-47A4-859E-FCC74C946567}" destId="{D4E931D9-D4DD-4E9E-B41D-D3E9969E8A5C}" srcOrd="0" destOrd="0" presId="urn:microsoft.com/office/officeart/2005/8/layout/pList1#1"/>
    <dgm:cxn modelId="{06ACAF45-A697-4329-8735-83F81FF097DD}" type="presParOf" srcId="{E8418DB6-3A95-47A4-859E-FCC74C946567}" destId="{03860FD1-309D-4063-BDDA-E9BEBF2FCDE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98D550-C193-4519-A757-AD0F89CBC261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514B6F-9742-4B7B-AF94-8067E95F036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4FB1EDE-3BA1-45D2-B60D-81C021CF0B2D}" type="parTrans" cxnId="{40B7E62A-7A8C-44CB-8450-3D26AEEE98A3}">
      <dgm:prSet/>
      <dgm:spPr/>
      <dgm:t>
        <a:bodyPr/>
        <a:lstStyle/>
        <a:p>
          <a:endParaRPr lang="ru-RU"/>
        </a:p>
      </dgm:t>
    </dgm:pt>
    <dgm:pt modelId="{3DA816BF-F139-4769-B5E4-BA641A8F75E7}" type="sibTrans" cxnId="{40B7E62A-7A8C-44CB-8450-3D26AEEE98A3}">
      <dgm:prSet/>
      <dgm:spPr/>
      <dgm:t>
        <a:bodyPr/>
        <a:lstStyle/>
        <a:p>
          <a:endParaRPr lang="ru-RU"/>
        </a:p>
      </dgm:t>
    </dgm:pt>
    <dgm:pt modelId="{E8E61D38-F594-4EDC-B289-A33B9F70A74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государственные академические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096F6DB-2ECD-481C-B94C-F7F773751D7F}" type="parTrans" cxnId="{AEDBB293-D7FF-4BE5-82D2-D0143FE2C48E}">
      <dgm:prSet/>
      <dgm:spPr/>
      <dgm:t>
        <a:bodyPr/>
        <a:lstStyle/>
        <a:p>
          <a:endParaRPr lang="ru-RU"/>
        </a:p>
      </dgm:t>
    </dgm:pt>
    <dgm:pt modelId="{8E09341C-F5C7-4964-AD15-15E41C1CE462}" type="sibTrans" cxnId="{AEDBB293-D7FF-4BE5-82D2-D0143FE2C48E}">
      <dgm:prSet/>
      <dgm:spPr/>
      <dgm:t>
        <a:bodyPr/>
        <a:lstStyle/>
        <a:p>
          <a:endParaRPr lang="ru-RU"/>
        </a:p>
      </dgm:t>
    </dgm:pt>
    <dgm:pt modelId="{4ED52294-F051-42AA-8E86-09ADF7DE237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государственные социальные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7290C5D-E40A-49BB-9862-E24142112A00}" type="parTrans" cxnId="{90469D36-40D5-4399-AA3D-400D270044A6}">
      <dgm:prSet/>
      <dgm:spPr/>
      <dgm:t>
        <a:bodyPr/>
        <a:lstStyle/>
        <a:p>
          <a:endParaRPr lang="ru-RU"/>
        </a:p>
      </dgm:t>
    </dgm:pt>
    <dgm:pt modelId="{7A45EB1C-4974-490E-90DE-5579537CD72F}" type="sibTrans" cxnId="{90469D36-40D5-4399-AA3D-400D270044A6}">
      <dgm:prSet/>
      <dgm:spPr/>
      <dgm:t>
        <a:bodyPr/>
        <a:lstStyle/>
        <a:p>
          <a:endParaRPr lang="ru-RU"/>
        </a:p>
      </dgm:t>
    </dgm:pt>
    <dgm:pt modelId="{1B6EE5CE-0C12-4026-89B7-4D317512CD6B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Именные за отличную учебу и вклад в общественную деятельность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5794202-391E-4A33-BB3D-43512CF4D6C0}" type="parTrans" cxnId="{AC1DB6AD-6BBE-4D2B-9B0B-85E6E68169B9}">
      <dgm:prSet/>
      <dgm:spPr/>
      <dgm:t>
        <a:bodyPr/>
        <a:lstStyle/>
        <a:p>
          <a:endParaRPr lang="ru-RU"/>
        </a:p>
      </dgm:t>
    </dgm:pt>
    <dgm:pt modelId="{D666976E-AC28-4DE6-B31C-E3477F24E3E8}" type="sibTrans" cxnId="{AC1DB6AD-6BBE-4D2B-9B0B-85E6E68169B9}">
      <dgm:prSet/>
      <dgm:spPr/>
      <dgm:t>
        <a:bodyPr/>
        <a:lstStyle/>
        <a:p>
          <a:endParaRPr lang="ru-RU"/>
        </a:p>
      </dgm:t>
    </dgm:pt>
    <dgm:pt modelId="{E952DEE5-3AE5-4CBB-82EE-EE6D0368DEAD}">
      <dgm:prSet custT="1"/>
      <dgm:spPr/>
      <dgm:t>
        <a:bodyPr/>
        <a:lstStyle/>
        <a:p>
          <a:r>
            <a:rPr lang="ru-RU" sz="2000" b="1" dirty="0" smtClean="0"/>
            <a:t>Правительства РФ</a:t>
          </a:r>
          <a:endParaRPr lang="ru-RU" sz="2000" b="1" dirty="0"/>
        </a:p>
      </dgm:t>
    </dgm:pt>
    <dgm:pt modelId="{54677633-6F99-4890-978D-235F0C822563}" type="parTrans" cxnId="{D92D4417-96D2-4BA7-9BBF-65DA03DC7FAF}">
      <dgm:prSet/>
      <dgm:spPr/>
      <dgm:t>
        <a:bodyPr/>
        <a:lstStyle/>
        <a:p>
          <a:endParaRPr lang="ru-RU"/>
        </a:p>
      </dgm:t>
    </dgm:pt>
    <dgm:pt modelId="{ECCB300A-3A7D-4D97-98F6-87617BFF1A1A}" type="sibTrans" cxnId="{D92D4417-96D2-4BA7-9BBF-65DA03DC7FAF}">
      <dgm:prSet/>
      <dgm:spPr/>
      <dgm:t>
        <a:bodyPr/>
        <a:lstStyle/>
        <a:p>
          <a:endParaRPr lang="ru-RU"/>
        </a:p>
      </dgm:t>
    </dgm:pt>
    <dgm:pt modelId="{B01BA53B-3390-4B51-91F8-E929079C008F}" type="pres">
      <dgm:prSet presAssocID="{2398D550-C193-4519-A757-AD0F89CBC2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82F681-C0A5-44C3-A11D-044976C2D62E}" type="pres">
      <dgm:prSet presAssocID="{FA514B6F-9742-4B7B-AF94-8067E95F0369}" presName="hierRoot1" presStyleCnt="0"/>
      <dgm:spPr/>
      <dgm:t>
        <a:bodyPr/>
        <a:lstStyle/>
        <a:p>
          <a:endParaRPr lang="ru-RU"/>
        </a:p>
      </dgm:t>
    </dgm:pt>
    <dgm:pt modelId="{FC7E7E1A-3EB2-433E-BD24-D5DB9E7A7011}" type="pres">
      <dgm:prSet presAssocID="{FA514B6F-9742-4B7B-AF94-8067E95F0369}" presName="composite" presStyleCnt="0"/>
      <dgm:spPr/>
      <dgm:t>
        <a:bodyPr/>
        <a:lstStyle/>
        <a:p>
          <a:endParaRPr lang="ru-RU"/>
        </a:p>
      </dgm:t>
    </dgm:pt>
    <dgm:pt modelId="{485D2B4C-83D4-42DD-A1F0-530DB2591A24}" type="pres">
      <dgm:prSet presAssocID="{FA514B6F-9742-4B7B-AF94-8067E95F0369}" presName="background" presStyleLbl="node0" presStyleIdx="0" presStyleCnt="1"/>
      <dgm:spPr/>
      <dgm:t>
        <a:bodyPr/>
        <a:lstStyle/>
        <a:p>
          <a:endParaRPr lang="ru-RU"/>
        </a:p>
      </dgm:t>
    </dgm:pt>
    <dgm:pt modelId="{C0AF89D9-1817-4612-AD1A-0FCAE56068DE}" type="pres">
      <dgm:prSet presAssocID="{FA514B6F-9742-4B7B-AF94-8067E95F03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31796-6864-4421-A312-96E94FFD1306}" type="pres">
      <dgm:prSet presAssocID="{FA514B6F-9742-4B7B-AF94-8067E95F0369}" presName="hierChild2" presStyleCnt="0"/>
      <dgm:spPr/>
      <dgm:t>
        <a:bodyPr/>
        <a:lstStyle/>
        <a:p>
          <a:endParaRPr lang="ru-RU"/>
        </a:p>
      </dgm:t>
    </dgm:pt>
    <dgm:pt modelId="{93447565-3D0B-4531-A244-04B66E0D8639}" type="pres">
      <dgm:prSet presAssocID="{C096F6DB-2ECD-481C-B94C-F7F773751D7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3CC1414-B42C-4441-85AF-028589118B65}" type="pres">
      <dgm:prSet presAssocID="{E8E61D38-F594-4EDC-B289-A33B9F70A74D}" presName="hierRoot2" presStyleCnt="0"/>
      <dgm:spPr/>
      <dgm:t>
        <a:bodyPr/>
        <a:lstStyle/>
        <a:p>
          <a:endParaRPr lang="ru-RU"/>
        </a:p>
      </dgm:t>
    </dgm:pt>
    <dgm:pt modelId="{5AF05EFB-B1A6-408A-97A1-6A1F35BA5DA4}" type="pres">
      <dgm:prSet presAssocID="{E8E61D38-F594-4EDC-B289-A33B9F70A74D}" presName="composite2" presStyleCnt="0"/>
      <dgm:spPr/>
      <dgm:t>
        <a:bodyPr/>
        <a:lstStyle/>
        <a:p>
          <a:endParaRPr lang="ru-RU"/>
        </a:p>
      </dgm:t>
    </dgm:pt>
    <dgm:pt modelId="{B7F70846-6740-4FB3-BCB2-ECF474EEAB38}" type="pres">
      <dgm:prSet presAssocID="{E8E61D38-F594-4EDC-B289-A33B9F70A74D}" presName="background2" presStyleLbl="node2" presStyleIdx="0" presStyleCnt="3"/>
      <dgm:spPr/>
      <dgm:t>
        <a:bodyPr/>
        <a:lstStyle/>
        <a:p>
          <a:endParaRPr lang="ru-RU"/>
        </a:p>
      </dgm:t>
    </dgm:pt>
    <dgm:pt modelId="{9227C09E-73CD-467D-9741-E3480A4E26FF}" type="pres">
      <dgm:prSet presAssocID="{E8E61D38-F594-4EDC-B289-A33B9F70A74D}" presName="text2" presStyleLbl="fgAcc2" presStyleIdx="0" presStyleCnt="3" custScaleX="108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C890F-A9BF-4D1D-921F-74055A98C94B}" type="pres">
      <dgm:prSet presAssocID="{E8E61D38-F594-4EDC-B289-A33B9F70A74D}" presName="hierChild3" presStyleCnt="0"/>
      <dgm:spPr/>
      <dgm:t>
        <a:bodyPr/>
        <a:lstStyle/>
        <a:p>
          <a:endParaRPr lang="ru-RU"/>
        </a:p>
      </dgm:t>
    </dgm:pt>
    <dgm:pt modelId="{40BCE237-B4DE-4799-8FE7-1C9BB4E7BE75}" type="pres">
      <dgm:prSet presAssocID="{C7290C5D-E40A-49BB-9862-E24142112A0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ACBFFFA-302C-4B09-B552-3231AAFF12EB}" type="pres">
      <dgm:prSet presAssocID="{4ED52294-F051-42AA-8E86-09ADF7DE237C}" presName="hierRoot2" presStyleCnt="0"/>
      <dgm:spPr/>
      <dgm:t>
        <a:bodyPr/>
        <a:lstStyle/>
        <a:p>
          <a:endParaRPr lang="ru-RU"/>
        </a:p>
      </dgm:t>
    </dgm:pt>
    <dgm:pt modelId="{F47F9210-A053-4AF5-8A80-B72195F659DE}" type="pres">
      <dgm:prSet presAssocID="{4ED52294-F051-42AA-8E86-09ADF7DE237C}" presName="composite2" presStyleCnt="0"/>
      <dgm:spPr/>
      <dgm:t>
        <a:bodyPr/>
        <a:lstStyle/>
        <a:p>
          <a:endParaRPr lang="ru-RU"/>
        </a:p>
      </dgm:t>
    </dgm:pt>
    <dgm:pt modelId="{082B423F-2344-47AE-9376-D77EB498176C}" type="pres">
      <dgm:prSet presAssocID="{4ED52294-F051-42AA-8E86-09ADF7DE237C}" presName="background2" presStyleLbl="node2" presStyleIdx="1" presStyleCnt="3"/>
      <dgm:spPr/>
      <dgm:t>
        <a:bodyPr/>
        <a:lstStyle/>
        <a:p>
          <a:endParaRPr lang="ru-RU"/>
        </a:p>
      </dgm:t>
    </dgm:pt>
    <dgm:pt modelId="{53C4EC1F-2194-4998-A48B-96E3272FCEA6}" type="pres">
      <dgm:prSet presAssocID="{4ED52294-F051-42AA-8E86-09ADF7DE237C}" presName="text2" presStyleLbl="fgAcc2" presStyleIdx="1" presStyleCnt="3" custScaleX="105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313F3-FE73-4039-98F6-68B210B569CD}" type="pres">
      <dgm:prSet presAssocID="{4ED52294-F051-42AA-8E86-09ADF7DE237C}" presName="hierChild3" presStyleCnt="0"/>
      <dgm:spPr/>
      <dgm:t>
        <a:bodyPr/>
        <a:lstStyle/>
        <a:p>
          <a:endParaRPr lang="ru-RU"/>
        </a:p>
      </dgm:t>
    </dgm:pt>
    <dgm:pt modelId="{7D5E58ED-BD67-416F-9962-00026D01CFEA}" type="pres">
      <dgm:prSet presAssocID="{45794202-391E-4A33-BB3D-43512CF4D6C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EE6F04F-1A07-4655-A694-41C80158BF0C}" type="pres">
      <dgm:prSet presAssocID="{1B6EE5CE-0C12-4026-89B7-4D317512CD6B}" presName="hierRoot2" presStyleCnt="0"/>
      <dgm:spPr/>
      <dgm:t>
        <a:bodyPr/>
        <a:lstStyle/>
        <a:p>
          <a:endParaRPr lang="ru-RU"/>
        </a:p>
      </dgm:t>
    </dgm:pt>
    <dgm:pt modelId="{23B7FD01-BF7A-4D92-9B56-29150802BA00}" type="pres">
      <dgm:prSet presAssocID="{1B6EE5CE-0C12-4026-89B7-4D317512CD6B}" presName="composite2" presStyleCnt="0"/>
      <dgm:spPr/>
      <dgm:t>
        <a:bodyPr/>
        <a:lstStyle/>
        <a:p>
          <a:endParaRPr lang="ru-RU"/>
        </a:p>
      </dgm:t>
    </dgm:pt>
    <dgm:pt modelId="{1C0D4CEF-E136-41E3-B83D-8BDAFEE096EA}" type="pres">
      <dgm:prSet presAssocID="{1B6EE5CE-0C12-4026-89B7-4D317512CD6B}" presName="background2" presStyleLbl="node2" presStyleIdx="2" presStyleCnt="3"/>
      <dgm:spPr/>
      <dgm:t>
        <a:bodyPr/>
        <a:lstStyle/>
        <a:p>
          <a:endParaRPr lang="ru-RU"/>
        </a:p>
      </dgm:t>
    </dgm:pt>
    <dgm:pt modelId="{0B92BB3C-7AD1-423C-AE30-64977F1DB81C}" type="pres">
      <dgm:prSet presAssocID="{1B6EE5CE-0C12-4026-89B7-4D317512CD6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21487-4F8E-4149-A965-1D7BE58B48A1}" type="pres">
      <dgm:prSet presAssocID="{1B6EE5CE-0C12-4026-89B7-4D317512CD6B}" presName="hierChild3" presStyleCnt="0"/>
      <dgm:spPr/>
      <dgm:t>
        <a:bodyPr/>
        <a:lstStyle/>
        <a:p>
          <a:endParaRPr lang="ru-RU"/>
        </a:p>
      </dgm:t>
    </dgm:pt>
    <dgm:pt modelId="{566D65F6-D729-428B-93F0-5BB5E8486EE9}" type="pres">
      <dgm:prSet presAssocID="{54677633-6F99-4890-978D-235F0C82256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B57144F-4558-4E55-BB83-D51639290316}" type="pres">
      <dgm:prSet presAssocID="{E952DEE5-3AE5-4CBB-82EE-EE6D0368DEAD}" presName="hierRoot3" presStyleCnt="0"/>
      <dgm:spPr/>
      <dgm:t>
        <a:bodyPr/>
        <a:lstStyle/>
        <a:p>
          <a:endParaRPr lang="ru-RU"/>
        </a:p>
      </dgm:t>
    </dgm:pt>
    <dgm:pt modelId="{6014D24C-96D3-4621-8A46-CA8AD6D24570}" type="pres">
      <dgm:prSet presAssocID="{E952DEE5-3AE5-4CBB-82EE-EE6D0368DEAD}" presName="composite3" presStyleCnt="0"/>
      <dgm:spPr/>
      <dgm:t>
        <a:bodyPr/>
        <a:lstStyle/>
        <a:p>
          <a:endParaRPr lang="ru-RU"/>
        </a:p>
      </dgm:t>
    </dgm:pt>
    <dgm:pt modelId="{8F5D3BBA-330B-4EC8-9E4B-1E8467D7E483}" type="pres">
      <dgm:prSet presAssocID="{E952DEE5-3AE5-4CBB-82EE-EE6D0368DEAD}" presName="background3" presStyleLbl="node3" presStyleIdx="0" presStyleCnt="1"/>
      <dgm:spPr/>
      <dgm:t>
        <a:bodyPr/>
        <a:lstStyle/>
        <a:p>
          <a:endParaRPr lang="ru-RU"/>
        </a:p>
      </dgm:t>
    </dgm:pt>
    <dgm:pt modelId="{C8443922-5727-4716-8211-2DB0877F40C0}" type="pres">
      <dgm:prSet presAssocID="{E952DEE5-3AE5-4CBB-82EE-EE6D0368DEAD}" presName="text3" presStyleLbl="fgAcc3" presStyleIdx="0" presStyleCnt="1" custScaleX="11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0CCC0-A034-4668-ADCA-9B84D63B4AB7}" type="pres">
      <dgm:prSet presAssocID="{E952DEE5-3AE5-4CBB-82EE-EE6D0368DEAD}" presName="hierChild4" presStyleCnt="0"/>
      <dgm:spPr/>
      <dgm:t>
        <a:bodyPr/>
        <a:lstStyle/>
        <a:p>
          <a:endParaRPr lang="ru-RU"/>
        </a:p>
      </dgm:t>
    </dgm:pt>
  </dgm:ptLst>
  <dgm:cxnLst>
    <dgm:cxn modelId="{AEDBB293-D7FF-4BE5-82D2-D0143FE2C48E}" srcId="{FA514B6F-9742-4B7B-AF94-8067E95F0369}" destId="{E8E61D38-F594-4EDC-B289-A33B9F70A74D}" srcOrd="0" destOrd="0" parTransId="{C096F6DB-2ECD-481C-B94C-F7F773751D7F}" sibTransId="{8E09341C-F5C7-4964-AD15-15E41C1CE462}"/>
    <dgm:cxn modelId="{D9AAD6E7-FBC9-412D-BC1D-E34010F5D083}" type="presOf" srcId="{45794202-391E-4A33-BB3D-43512CF4D6C0}" destId="{7D5E58ED-BD67-416F-9962-00026D01CFEA}" srcOrd="0" destOrd="0" presId="urn:microsoft.com/office/officeart/2005/8/layout/hierarchy1"/>
    <dgm:cxn modelId="{DC7F2568-2793-4362-81BF-F5F2A6CEB68F}" type="presOf" srcId="{E8E61D38-F594-4EDC-B289-A33B9F70A74D}" destId="{9227C09E-73CD-467D-9741-E3480A4E26FF}" srcOrd="0" destOrd="0" presId="urn:microsoft.com/office/officeart/2005/8/layout/hierarchy1"/>
    <dgm:cxn modelId="{EEAAFCD9-3E5D-49C2-BD00-03322A7A6125}" type="presOf" srcId="{C7290C5D-E40A-49BB-9862-E24142112A00}" destId="{40BCE237-B4DE-4799-8FE7-1C9BB4E7BE75}" srcOrd="0" destOrd="0" presId="urn:microsoft.com/office/officeart/2005/8/layout/hierarchy1"/>
    <dgm:cxn modelId="{5887657D-3565-4280-BA9E-356C990391A0}" type="presOf" srcId="{FA514B6F-9742-4B7B-AF94-8067E95F0369}" destId="{C0AF89D9-1817-4612-AD1A-0FCAE56068DE}" srcOrd="0" destOrd="0" presId="urn:microsoft.com/office/officeart/2005/8/layout/hierarchy1"/>
    <dgm:cxn modelId="{A81EE804-2B2B-4DBD-ADDF-24AE044B3583}" type="presOf" srcId="{C096F6DB-2ECD-481C-B94C-F7F773751D7F}" destId="{93447565-3D0B-4531-A244-04B66E0D8639}" srcOrd="0" destOrd="0" presId="urn:microsoft.com/office/officeart/2005/8/layout/hierarchy1"/>
    <dgm:cxn modelId="{40B7E62A-7A8C-44CB-8450-3D26AEEE98A3}" srcId="{2398D550-C193-4519-A757-AD0F89CBC261}" destId="{FA514B6F-9742-4B7B-AF94-8067E95F0369}" srcOrd="0" destOrd="0" parTransId="{74FB1EDE-3BA1-45D2-B60D-81C021CF0B2D}" sibTransId="{3DA816BF-F139-4769-B5E4-BA641A8F75E7}"/>
    <dgm:cxn modelId="{52431808-4E1F-4A56-86BD-CA168F191167}" type="presOf" srcId="{4ED52294-F051-42AA-8E86-09ADF7DE237C}" destId="{53C4EC1F-2194-4998-A48B-96E3272FCEA6}" srcOrd="0" destOrd="0" presId="urn:microsoft.com/office/officeart/2005/8/layout/hierarchy1"/>
    <dgm:cxn modelId="{AC1DB6AD-6BBE-4D2B-9B0B-85E6E68169B9}" srcId="{FA514B6F-9742-4B7B-AF94-8067E95F0369}" destId="{1B6EE5CE-0C12-4026-89B7-4D317512CD6B}" srcOrd="2" destOrd="0" parTransId="{45794202-391E-4A33-BB3D-43512CF4D6C0}" sibTransId="{D666976E-AC28-4DE6-B31C-E3477F24E3E8}"/>
    <dgm:cxn modelId="{66B1AA16-681B-40FC-BEC6-F1C99F2F98A7}" type="presOf" srcId="{2398D550-C193-4519-A757-AD0F89CBC261}" destId="{B01BA53B-3390-4B51-91F8-E929079C008F}" srcOrd="0" destOrd="0" presId="urn:microsoft.com/office/officeart/2005/8/layout/hierarchy1"/>
    <dgm:cxn modelId="{90469D36-40D5-4399-AA3D-400D270044A6}" srcId="{FA514B6F-9742-4B7B-AF94-8067E95F0369}" destId="{4ED52294-F051-42AA-8E86-09ADF7DE237C}" srcOrd="1" destOrd="0" parTransId="{C7290C5D-E40A-49BB-9862-E24142112A00}" sibTransId="{7A45EB1C-4974-490E-90DE-5579537CD72F}"/>
    <dgm:cxn modelId="{D92D4417-96D2-4BA7-9BBF-65DA03DC7FAF}" srcId="{1B6EE5CE-0C12-4026-89B7-4D317512CD6B}" destId="{E952DEE5-3AE5-4CBB-82EE-EE6D0368DEAD}" srcOrd="0" destOrd="0" parTransId="{54677633-6F99-4890-978D-235F0C822563}" sibTransId="{ECCB300A-3A7D-4D97-98F6-87617BFF1A1A}"/>
    <dgm:cxn modelId="{942C325F-E087-41E5-8E7D-B55D34637B4D}" type="presOf" srcId="{54677633-6F99-4890-978D-235F0C822563}" destId="{566D65F6-D729-428B-93F0-5BB5E8486EE9}" srcOrd="0" destOrd="0" presId="urn:microsoft.com/office/officeart/2005/8/layout/hierarchy1"/>
    <dgm:cxn modelId="{35F71843-6EC5-49C7-8CAA-AAB4A46497E3}" type="presOf" srcId="{1B6EE5CE-0C12-4026-89B7-4D317512CD6B}" destId="{0B92BB3C-7AD1-423C-AE30-64977F1DB81C}" srcOrd="0" destOrd="0" presId="urn:microsoft.com/office/officeart/2005/8/layout/hierarchy1"/>
    <dgm:cxn modelId="{3C48149E-0C75-4B88-A601-6B1ABBEDB626}" type="presOf" srcId="{E952DEE5-3AE5-4CBB-82EE-EE6D0368DEAD}" destId="{C8443922-5727-4716-8211-2DB0877F40C0}" srcOrd="0" destOrd="0" presId="urn:microsoft.com/office/officeart/2005/8/layout/hierarchy1"/>
    <dgm:cxn modelId="{E5426036-D451-4942-88F4-0E77A806DBD0}" type="presParOf" srcId="{B01BA53B-3390-4B51-91F8-E929079C008F}" destId="{C482F681-C0A5-44C3-A11D-044976C2D62E}" srcOrd="0" destOrd="0" presId="urn:microsoft.com/office/officeart/2005/8/layout/hierarchy1"/>
    <dgm:cxn modelId="{C8CD2A64-A0DF-4489-B09D-B56B14C12F42}" type="presParOf" srcId="{C482F681-C0A5-44C3-A11D-044976C2D62E}" destId="{FC7E7E1A-3EB2-433E-BD24-D5DB9E7A7011}" srcOrd="0" destOrd="0" presId="urn:microsoft.com/office/officeart/2005/8/layout/hierarchy1"/>
    <dgm:cxn modelId="{C59E86B5-1E89-4ABD-B3B8-71FC06111EB1}" type="presParOf" srcId="{FC7E7E1A-3EB2-433E-BD24-D5DB9E7A7011}" destId="{485D2B4C-83D4-42DD-A1F0-530DB2591A24}" srcOrd="0" destOrd="0" presId="urn:microsoft.com/office/officeart/2005/8/layout/hierarchy1"/>
    <dgm:cxn modelId="{752AFA02-FA2C-4D69-B470-257E190DE47B}" type="presParOf" srcId="{FC7E7E1A-3EB2-433E-BD24-D5DB9E7A7011}" destId="{C0AF89D9-1817-4612-AD1A-0FCAE56068DE}" srcOrd="1" destOrd="0" presId="urn:microsoft.com/office/officeart/2005/8/layout/hierarchy1"/>
    <dgm:cxn modelId="{023D1AF1-E2D6-4734-AC5D-D2E6589FE935}" type="presParOf" srcId="{C482F681-C0A5-44C3-A11D-044976C2D62E}" destId="{6C631796-6864-4421-A312-96E94FFD1306}" srcOrd="1" destOrd="0" presId="urn:microsoft.com/office/officeart/2005/8/layout/hierarchy1"/>
    <dgm:cxn modelId="{4ADDD68A-CC37-4E92-8BEA-6A519CC32518}" type="presParOf" srcId="{6C631796-6864-4421-A312-96E94FFD1306}" destId="{93447565-3D0B-4531-A244-04B66E0D8639}" srcOrd="0" destOrd="0" presId="urn:microsoft.com/office/officeart/2005/8/layout/hierarchy1"/>
    <dgm:cxn modelId="{49E0E4DF-AC3F-46B2-B235-A36E62E9129F}" type="presParOf" srcId="{6C631796-6864-4421-A312-96E94FFD1306}" destId="{D3CC1414-B42C-4441-85AF-028589118B65}" srcOrd="1" destOrd="0" presId="urn:microsoft.com/office/officeart/2005/8/layout/hierarchy1"/>
    <dgm:cxn modelId="{F5644343-F7EF-4CC2-8A0F-340924B38BFA}" type="presParOf" srcId="{D3CC1414-B42C-4441-85AF-028589118B65}" destId="{5AF05EFB-B1A6-408A-97A1-6A1F35BA5DA4}" srcOrd="0" destOrd="0" presId="urn:microsoft.com/office/officeart/2005/8/layout/hierarchy1"/>
    <dgm:cxn modelId="{94D4AE4B-470F-4BE3-A7EC-102498B5946A}" type="presParOf" srcId="{5AF05EFB-B1A6-408A-97A1-6A1F35BA5DA4}" destId="{B7F70846-6740-4FB3-BCB2-ECF474EEAB38}" srcOrd="0" destOrd="0" presId="urn:microsoft.com/office/officeart/2005/8/layout/hierarchy1"/>
    <dgm:cxn modelId="{23E73262-F979-4EB7-9517-4227D12562B0}" type="presParOf" srcId="{5AF05EFB-B1A6-408A-97A1-6A1F35BA5DA4}" destId="{9227C09E-73CD-467D-9741-E3480A4E26FF}" srcOrd="1" destOrd="0" presId="urn:microsoft.com/office/officeart/2005/8/layout/hierarchy1"/>
    <dgm:cxn modelId="{14B72716-BF65-4E82-BEA3-4570D05AFD2F}" type="presParOf" srcId="{D3CC1414-B42C-4441-85AF-028589118B65}" destId="{945C890F-A9BF-4D1D-921F-74055A98C94B}" srcOrd="1" destOrd="0" presId="urn:microsoft.com/office/officeart/2005/8/layout/hierarchy1"/>
    <dgm:cxn modelId="{AD4655CF-F796-431F-8455-A552800679E0}" type="presParOf" srcId="{6C631796-6864-4421-A312-96E94FFD1306}" destId="{40BCE237-B4DE-4799-8FE7-1C9BB4E7BE75}" srcOrd="2" destOrd="0" presId="urn:microsoft.com/office/officeart/2005/8/layout/hierarchy1"/>
    <dgm:cxn modelId="{113B72B2-15FC-424C-A2C8-45D509DFF376}" type="presParOf" srcId="{6C631796-6864-4421-A312-96E94FFD1306}" destId="{7ACBFFFA-302C-4B09-B552-3231AAFF12EB}" srcOrd="3" destOrd="0" presId="urn:microsoft.com/office/officeart/2005/8/layout/hierarchy1"/>
    <dgm:cxn modelId="{A245DE1C-F3CE-4F5D-A8AC-12D8CD5B108C}" type="presParOf" srcId="{7ACBFFFA-302C-4B09-B552-3231AAFF12EB}" destId="{F47F9210-A053-4AF5-8A80-B72195F659DE}" srcOrd="0" destOrd="0" presId="urn:microsoft.com/office/officeart/2005/8/layout/hierarchy1"/>
    <dgm:cxn modelId="{35A09106-3A33-45C8-8B22-FFD85FA00B2B}" type="presParOf" srcId="{F47F9210-A053-4AF5-8A80-B72195F659DE}" destId="{082B423F-2344-47AE-9376-D77EB498176C}" srcOrd="0" destOrd="0" presId="urn:microsoft.com/office/officeart/2005/8/layout/hierarchy1"/>
    <dgm:cxn modelId="{0C58FDA0-0590-4A84-93CA-92DEDDC05AC5}" type="presParOf" srcId="{F47F9210-A053-4AF5-8A80-B72195F659DE}" destId="{53C4EC1F-2194-4998-A48B-96E3272FCEA6}" srcOrd="1" destOrd="0" presId="urn:microsoft.com/office/officeart/2005/8/layout/hierarchy1"/>
    <dgm:cxn modelId="{4AAA6DE4-5D0E-4C1E-B8D1-A08F0F5A239A}" type="presParOf" srcId="{7ACBFFFA-302C-4B09-B552-3231AAFF12EB}" destId="{607313F3-FE73-4039-98F6-68B210B569CD}" srcOrd="1" destOrd="0" presId="urn:microsoft.com/office/officeart/2005/8/layout/hierarchy1"/>
    <dgm:cxn modelId="{887CE1A8-6F6A-4F18-A7A5-4EB601DCBF68}" type="presParOf" srcId="{6C631796-6864-4421-A312-96E94FFD1306}" destId="{7D5E58ED-BD67-416F-9962-00026D01CFEA}" srcOrd="4" destOrd="0" presId="urn:microsoft.com/office/officeart/2005/8/layout/hierarchy1"/>
    <dgm:cxn modelId="{D7DB3C9B-69F7-4BF5-818C-B7FB6A374DFA}" type="presParOf" srcId="{6C631796-6864-4421-A312-96E94FFD1306}" destId="{BEE6F04F-1A07-4655-A694-41C80158BF0C}" srcOrd="5" destOrd="0" presId="urn:microsoft.com/office/officeart/2005/8/layout/hierarchy1"/>
    <dgm:cxn modelId="{56E20374-C6D8-4CF7-ACD6-2D212C425542}" type="presParOf" srcId="{BEE6F04F-1A07-4655-A694-41C80158BF0C}" destId="{23B7FD01-BF7A-4D92-9B56-29150802BA00}" srcOrd="0" destOrd="0" presId="urn:microsoft.com/office/officeart/2005/8/layout/hierarchy1"/>
    <dgm:cxn modelId="{EA0BD015-5DCD-46E1-95BD-F870FAEFF381}" type="presParOf" srcId="{23B7FD01-BF7A-4D92-9B56-29150802BA00}" destId="{1C0D4CEF-E136-41E3-B83D-8BDAFEE096EA}" srcOrd="0" destOrd="0" presId="urn:microsoft.com/office/officeart/2005/8/layout/hierarchy1"/>
    <dgm:cxn modelId="{3115B615-2DD5-4128-8049-21C1EEDE8498}" type="presParOf" srcId="{23B7FD01-BF7A-4D92-9B56-29150802BA00}" destId="{0B92BB3C-7AD1-423C-AE30-64977F1DB81C}" srcOrd="1" destOrd="0" presId="urn:microsoft.com/office/officeart/2005/8/layout/hierarchy1"/>
    <dgm:cxn modelId="{E7D7C3DC-BC2C-4BFA-BBC4-A58A5C0AF61B}" type="presParOf" srcId="{BEE6F04F-1A07-4655-A694-41C80158BF0C}" destId="{1B721487-4F8E-4149-A965-1D7BE58B48A1}" srcOrd="1" destOrd="0" presId="urn:microsoft.com/office/officeart/2005/8/layout/hierarchy1"/>
    <dgm:cxn modelId="{B6FAF3E7-BEAE-46B3-BDC0-B5D66D6EA50B}" type="presParOf" srcId="{1B721487-4F8E-4149-A965-1D7BE58B48A1}" destId="{566D65F6-D729-428B-93F0-5BB5E8486EE9}" srcOrd="0" destOrd="0" presId="urn:microsoft.com/office/officeart/2005/8/layout/hierarchy1"/>
    <dgm:cxn modelId="{52BE6482-9557-4CE4-9315-06C79D31F097}" type="presParOf" srcId="{1B721487-4F8E-4149-A965-1D7BE58B48A1}" destId="{FB57144F-4558-4E55-BB83-D51639290316}" srcOrd="1" destOrd="0" presId="urn:microsoft.com/office/officeart/2005/8/layout/hierarchy1"/>
    <dgm:cxn modelId="{56C11203-0F62-4C9E-BECD-346A9C5E2AD0}" type="presParOf" srcId="{FB57144F-4558-4E55-BB83-D51639290316}" destId="{6014D24C-96D3-4621-8A46-CA8AD6D24570}" srcOrd="0" destOrd="0" presId="urn:microsoft.com/office/officeart/2005/8/layout/hierarchy1"/>
    <dgm:cxn modelId="{F64F85B6-C7E9-4D88-B5C7-1E69F9B0F267}" type="presParOf" srcId="{6014D24C-96D3-4621-8A46-CA8AD6D24570}" destId="{8F5D3BBA-330B-4EC8-9E4B-1E8467D7E483}" srcOrd="0" destOrd="0" presId="urn:microsoft.com/office/officeart/2005/8/layout/hierarchy1"/>
    <dgm:cxn modelId="{678198E1-665C-4AA2-AA76-1C3F22A71FCF}" type="presParOf" srcId="{6014D24C-96D3-4621-8A46-CA8AD6D24570}" destId="{C8443922-5727-4716-8211-2DB0877F40C0}" srcOrd="1" destOrd="0" presId="urn:microsoft.com/office/officeart/2005/8/layout/hierarchy1"/>
    <dgm:cxn modelId="{8088E603-2EF1-4567-924C-DE68E94B6217}" type="presParOf" srcId="{FB57144F-4558-4E55-BB83-D51639290316}" destId="{4320CCC0-A034-4668-ADCA-9B84D63B4A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6EB153-F46D-4A69-875D-7A63261C4363}">
      <dsp:nvSpPr>
        <dsp:cNvPr id="0" name=""/>
        <dsp:cNvSpPr/>
      </dsp:nvSpPr>
      <dsp:spPr>
        <a:xfrm>
          <a:off x="1687837" y="23920"/>
          <a:ext cx="6378501" cy="2640374"/>
        </a:xfrm>
        <a:prstGeom prst="bevel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22.02.05 Обработка металлов давлением</a:t>
          </a:r>
          <a:endParaRPr lang="ru-RU" sz="3800" b="1" kern="1200" dirty="0"/>
        </a:p>
      </dsp:txBody>
      <dsp:txXfrm>
        <a:off x="1687837" y="23920"/>
        <a:ext cx="6378501" cy="2640374"/>
      </dsp:txXfrm>
    </dsp:sp>
    <dsp:sp modelId="{7D81251F-10DF-40AF-BEE6-0A9870C736B8}">
      <dsp:nvSpPr>
        <dsp:cNvPr id="0" name=""/>
        <dsp:cNvSpPr/>
      </dsp:nvSpPr>
      <dsp:spPr>
        <a:xfrm>
          <a:off x="-289475" y="0"/>
          <a:ext cx="2330780" cy="23543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4673F-FE02-46B2-A784-0B405655BE5F}">
      <dsp:nvSpPr>
        <dsp:cNvPr id="0" name=""/>
        <dsp:cNvSpPr/>
      </dsp:nvSpPr>
      <dsp:spPr>
        <a:xfrm>
          <a:off x="1816018" y="1958715"/>
          <a:ext cx="1928400" cy="18524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способы обработки металлов давлением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6018" y="1958715"/>
        <a:ext cx="1928400" cy="1852441"/>
      </dsp:txXfrm>
    </dsp:sp>
    <dsp:sp modelId="{BEBC0463-6F97-4C31-8BC9-989617D3F0C4}">
      <dsp:nvSpPr>
        <dsp:cNvPr id="0" name=""/>
        <dsp:cNvSpPr/>
      </dsp:nvSpPr>
      <dsp:spPr>
        <a:xfrm rot="16200000">
          <a:off x="2643531" y="1796347"/>
          <a:ext cx="273374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273374" y="25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16200000">
        <a:off x="2773384" y="1815194"/>
        <a:ext cx="13668" cy="13668"/>
      </dsp:txXfrm>
    </dsp:sp>
    <dsp:sp modelId="{F672430C-B281-4FE8-B891-485358D90031}">
      <dsp:nvSpPr>
        <dsp:cNvPr id="0" name=""/>
        <dsp:cNvSpPr/>
      </dsp:nvSpPr>
      <dsp:spPr>
        <a:xfrm>
          <a:off x="1870183" y="-34514"/>
          <a:ext cx="1820070" cy="17198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прокатка</a:t>
          </a:r>
          <a:endParaRPr lang="ru-RU" sz="2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0183" y="-34514"/>
        <a:ext cx="1820070" cy="1719856"/>
      </dsp:txXfrm>
    </dsp:sp>
    <dsp:sp modelId="{D28D708C-F3C6-4D66-B3B9-53366971CE2D}">
      <dsp:nvSpPr>
        <dsp:cNvPr id="0" name=""/>
        <dsp:cNvSpPr/>
      </dsp:nvSpPr>
      <dsp:spPr>
        <a:xfrm rot="20520000">
          <a:off x="3688847" y="2532568"/>
          <a:ext cx="19361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93617" y="25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20520000">
        <a:off x="3780815" y="2553409"/>
        <a:ext cx="9680" cy="9680"/>
      </dsp:txXfrm>
    </dsp:sp>
    <dsp:sp modelId="{9DD18625-3077-4A99-B2FE-02365C497D11}">
      <dsp:nvSpPr>
        <dsp:cNvPr id="0" name=""/>
        <dsp:cNvSpPr/>
      </dsp:nvSpPr>
      <dsp:spPr>
        <a:xfrm>
          <a:off x="3830227" y="1371517"/>
          <a:ext cx="1817427" cy="1753983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волочение</a:t>
          </a:r>
          <a:endParaRPr lang="ru-RU" sz="20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0227" y="1371517"/>
        <a:ext cx="1817427" cy="1753983"/>
      </dsp:txXfrm>
    </dsp:sp>
    <dsp:sp modelId="{E7CF4794-30C5-4EC6-A93E-B521570419EF}">
      <dsp:nvSpPr>
        <dsp:cNvPr id="0" name=""/>
        <dsp:cNvSpPr/>
      </dsp:nvSpPr>
      <dsp:spPr>
        <a:xfrm rot="3240000">
          <a:off x="3299620" y="3682428"/>
          <a:ext cx="157337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57337" y="25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3240000">
        <a:off x="3374356" y="3704176"/>
        <a:ext cx="7866" cy="7866"/>
      </dsp:txXfrm>
    </dsp:sp>
    <dsp:sp modelId="{130B8FAE-832D-4A44-9DF6-F3ED44EDB457}">
      <dsp:nvSpPr>
        <dsp:cNvPr id="0" name=""/>
        <dsp:cNvSpPr/>
      </dsp:nvSpPr>
      <dsp:spPr>
        <a:xfrm>
          <a:off x="3013000" y="3595128"/>
          <a:ext cx="1955550" cy="1911993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прессование</a:t>
          </a:r>
          <a:endParaRPr lang="ru-RU" sz="19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000" y="3595128"/>
        <a:ext cx="1955550" cy="1911993"/>
      </dsp:txXfrm>
    </dsp:sp>
    <dsp:sp modelId="{64A9200B-2BDC-456C-8F96-8BF24D7AEA8E}">
      <dsp:nvSpPr>
        <dsp:cNvPr id="0" name=""/>
        <dsp:cNvSpPr/>
      </dsp:nvSpPr>
      <dsp:spPr>
        <a:xfrm rot="7560000">
          <a:off x="2067520" y="3700750"/>
          <a:ext cx="202631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202631" y="25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7560000">
        <a:off x="2163770" y="3721366"/>
        <a:ext cx="10131" cy="10131"/>
      </dsp:txXfrm>
    </dsp:sp>
    <dsp:sp modelId="{06BEDB88-8E87-4C63-907D-4B60FD288FD3}">
      <dsp:nvSpPr>
        <dsp:cNvPr id="0" name=""/>
        <dsp:cNvSpPr/>
      </dsp:nvSpPr>
      <dsp:spPr>
        <a:xfrm>
          <a:off x="648068" y="3634912"/>
          <a:ext cx="1843185" cy="1832426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ковка</a:t>
          </a:r>
          <a:r>
            <a:rPr lang="ru-RU" sz="1200" b="1" kern="1200" dirty="0" smtClean="0"/>
            <a:t> </a:t>
          </a:r>
          <a:endParaRPr lang="ru-RU" sz="1200" b="1" kern="1200" dirty="0"/>
        </a:p>
      </dsp:txBody>
      <dsp:txXfrm>
        <a:off x="648068" y="3634912"/>
        <a:ext cx="1843185" cy="1832426"/>
      </dsp:txXfrm>
    </dsp:sp>
    <dsp:sp modelId="{4CE81289-F65B-4172-BBB4-EF36D6DD7E3D}">
      <dsp:nvSpPr>
        <dsp:cNvPr id="0" name=""/>
        <dsp:cNvSpPr/>
      </dsp:nvSpPr>
      <dsp:spPr>
        <a:xfrm rot="11880000">
          <a:off x="1692665" y="2534895"/>
          <a:ext cx="17855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178555" y="256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11880000">
        <a:off x="1777480" y="2556113"/>
        <a:ext cx="8927" cy="8927"/>
      </dsp:txXfrm>
    </dsp:sp>
    <dsp:sp modelId="{FBF71CDA-6F35-4EB1-8FCB-613DA43DC39E}">
      <dsp:nvSpPr>
        <dsp:cNvPr id="0" name=""/>
        <dsp:cNvSpPr/>
      </dsp:nvSpPr>
      <dsp:spPr>
        <a:xfrm>
          <a:off x="-103039" y="1362886"/>
          <a:ext cx="1849071" cy="177124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штамповка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03039" y="1362886"/>
        <a:ext cx="1849071" cy="1771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2C5E7E-D2FE-4F3D-9582-298DF8B052E4}">
      <dsp:nvSpPr>
        <dsp:cNvPr id="0" name=""/>
        <dsp:cNvSpPr/>
      </dsp:nvSpPr>
      <dsp:spPr>
        <a:xfrm>
          <a:off x="3635302" y="1875598"/>
          <a:ext cx="1561822" cy="1571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Обработка металла давлением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5302" y="1875598"/>
        <a:ext cx="1561822" cy="1571135"/>
      </dsp:txXfrm>
    </dsp:sp>
    <dsp:sp modelId="{552B7B47-D751-4DE0-B84D-97047A185AD0}">
      <dsp:nvSpPr>
        <dsp:cNvPr id="0" name=""/>
        <dsp:cNvSpPr/>
      </dsp:nvSpPr>
      <dsp:spPr>
        <a:xfrm rot="16200000">
          <a:off x="4172544" y="1407605"/>
          <a:ext cx="487338" cy="5422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00000">
        <a:off x="4172544" y="1407605"/>
        <a:ext cx="487338" cy="542298"/>
      </dsp:txXfrm>
    </dsp:sp>
    <dsp:sp modelId="{EADF6317-A205-4DA0-A02E-EAB8EC23E9E4}">
      <dsp:nvSpPr>
        <dsp:cNvPr id="0" name=""/>
        <dsp:cNvSpPr/>
      </dsp:nvSpPr>
      <dsp:spPr>
        <a:xfrm>
          <a:off x="3624121" y="-90921"/>
          <a:ext cx="1584183" cy="15606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Машино-строение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4121" y="-90921"/>
        <a:ext cx="1584183" cy="1560657"/>
      </dsp:txXfrm>
    </dsp:sp>
    <dsp:sp modelId="{9371C1F7-C63C-4E78-AC35-75DFFB115CB7}">
      <dsp:nvSpPr>
        <dsp:cNvPr id="0" name=""/>
        <dsp:cNvSpPr/>
      </dsp:nvSpPr>
      <dsp:spPr>
        <a:xfrm rot="19800000">
          <a:off x="5097020" y="1864073"/>
          <a:ext cx="401011" cy="5765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800000">
        <a:off x="5097020" y="1864073"/>
        <a:ext cx="401011" cy="576534"/>
      </dsp:txXfrm>
    </dsp:sp>
    <dsp:sp modelId="{FE08EBE9-2156-49FA-AACE-1271A2F00858}">
      <dsp:nvSpPr>
        <dsp:cNvPr id="0" name=""/>
        <dsp:cNvSpPr/>
      </dsp:nvSpPr>
      <dsp:spPr>
        <a:xfrm>
          <a:off x="5419857" y="971336"/>
          <a:ext cx="1407900" cy="14079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Корабле-строение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9857" y="971336"/>
        <a:ext cx="1407900" cy="1407900"/>
      </dsp:txXfrm>
    </dsp:sp>
    <dsp:sp modelId="{3D1D72F3-1068-4D35-B67F-6AC54C39D994}">
      <dsp:nvSpPr>
        <dsp:cNvPr id="0" name=""/>
        <dsp:cNvSpPr/>
      </dsp:nvSpPr>
      <dsp:spPr>
        <a:xfrm rot="1800000">
          <a:off x="5090492" y="2826373"/>
          <a:ext cx="295884" cy="619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">
        <a:off x="5090492" y="2826373"/>
        <a:ext cx="295884" cy="619003"/>
      </dsp:txXfrm>
    </dsp:sp>
    <dsp:sp modelId="{9D928C7D-79ED-4FBB-AB56-2F2C5D640603}">
      <dsp:nvSpPr>
        <dsp:cNvPr id="0" name=""/>
        <dsp:cNvSpPr/>
      </dsp:nvSpPr>
      <dsp:spPr>
        <a:xfrm>
          <a:off x="5292667" y="2757590"/>
          <a:ext cx="1662280" cy="17789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Автомобиле-строение</a:t>
          </a: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2667" y="2757590"/>
        <a:ext cx="1662280" cy="1778910"/>
      </dsp:txXfrm>
    </dsp:sp>
    <dsp:sp modelId="{81D2EFB6-C02A-4CFB-B7E8-916F0026636C}">
      <dsp:nvSpPr>
        <dsp:cNvPr id="0" name=""/>
        <dsp:cNvSpPr/>
      </dsp:nvSpPr>
      <dsp:spPr>
        <a:xfrm rot="5400000">
          <a:off x="4241294" y="3283207"/>
          <a:ext cx="349838" cy="686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241294" y="3283207"/>
        <a:ext cx="349838" cy="686311"/>
      </dsp:txXfrm>
    </dsp:sp>
    <dsp:sp modelId="{65466890-DA8E-46A9-A9A1-B1F56093C6DA}">
      <dsp:nvSpPr>
        <dsp:cNvPr id="0" name=""/>
        <dsp:cNvSpPr/>
      </dsp:nvSpPr>
      <dsp:spPr>
        <a:xfrm>
          <a:off x="3607241" y="3817103"/>
          <a:ext cx="1617945" cy="163164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Самолето-строение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7241" y="3817103"/>
        <a:ext cx="1617945" cy="1631644"/>
      </dsp:txXfrm>
    </dsp:sp>
    <dsp:sp modelId="{EB876AE1-651F-41CA-8FF9-83FF5AA47E37}">
      <dsp:nvSpPr>
        <dsp:cNvPr id="0" name=""/>
        <dsp:cNvSpPr/>
      </dsp:nvSpPr>
      <dsp:spPr>
        <a:xfrm rot="9000000">
          <a:off x="3376281" y="2905316"/>
          <a:ext cx="404997" cy="4786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000000">
        <a:off x="3376281" y="2905316"/>
        <a:ext cx="404997" cy="478686"/>
      </dsp:txXfrm>
    </dsp:sp>
    <dsp:sp modelId="{CCFF2622-6BF1-4026-AEF1-7080D220E8BF}">
      <dsp:nvSpPr>
        <dsp:cNvPr id="0" name=""/>
        <dsp:cNvSpPr/>
      </dsp:nvSpPr>
      <dsp:spPr>
        <a:xfrm>
          <a:off x="1903364" y="2828915"/>
          <a:ext cx="1610511" cy="16362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Предметы быта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3364" y="2828915"/>
        <a:ext cx="1610511" cy="1636262"/>
      </dsp:txXfrm>
    </dsp:sp>
    <dsp:sp modelId="{64AD182C-CE22-42FC-AAEC-88B048548684}">
      <dsp:nvSpPr>
        <dsp:cNvPr id="0" name=""/>
        <dsp:cNvSpPr/>
      </dsp:nvSpPr>
      <dsp:spPr>
        <a:xfrm rot="12600000">
          <a:off x="3363300" y="1847189"/>
          <a:ext cx="343202" cy="610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2600000">
        <a:off x="3363300" y="1847189"/>
        <a:ext cx="343202" cy="610301"/>
      </dsp:txXfrm>
    </dsp:sp>
    <dsp:sp modelId="{E96FF721-888A-4962-AC22-66E09DA1D486}">
      <dsp:nvSpPr>
        <dsp:cNvPr id="0" name=""/>
        <dsp:cNvSpPr/>
      </dsp:nvSpPr>
      <dsp:spPr>
        <a:xfrm>
          <a:off x="2004669" y="971336"/>
          <a:ext cx="1407900" cy="1407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Военно-промышленный </a:t>
          </a:r>
          <a:r>
            <a:rPr lang="ru-RU" sz="13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комплекс</a:t>
          </a:r>
          <a:endParaRPr lang="ru-RU" sz="13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4669" y="971336"/>
        <a:ext cx="1407900" cy="14079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C8CE6-49C1-4D2B-92AE-D1BDDF2447F5}">
      <dsp:nvSpPr>
        <dsp:cNvPr id="0" name=""/>
        <dsp:cNvSpPr/>
      </dsp:nvSpPr>
      <dsp:spPr>
        <a:xfrm>
          <a:off x="1881735" y="219248"/>
          <a:ext cx="1522940" cy="9899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Физика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1735" y="219248"/>
        <a:ext cx="1522940" cy="989911"/>
      </dsp:txXfrm>
    </dsp:sp>
    <dsp:sp modelId="{9E4BAB05-85D2-454B-9581-EE408E01C02F}">
      <dsp:nvSpPr>
        <dsp:cNvPr id="0" name=""/>
        <dsp:cNvSpPr/>
      </dsp:nvSpPr>
      <dsp:spPr>
        <a:xfrm>
          <a:off x="665259" y="714204"/>
          <a:ext cx="3955892" cy="3955892"/>
        </a:xfrm>
        <a:custGeom>
          <a:avLst/>
          <a:gdLst/>
          <a:ahLst/>
          <a:cxnLst/>
          <a:rect l="0" t="0" r="0" b="0"/>
          <a:pathLst>
            <a:path>
              <a:moveTo>
                <a:pt x="2749881" y="156851"/>
              </a:moveTo>
              <a:arcTo wR="1977946" hR="1977946" stAng="17578282" swAng="19617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3951E-A79D-4831-9867-5EE7B43C6A43}">
      <dsp:nvSpPr>
        <dsp:cNvPr id="0" name=""/>
        <dsp:cNvSpPr/>
      </dsp:nvSpPr>
      <dsp:spPr>
        <a:xfrm>
          <a:off x="3762874" y="1585975"/>
          <a:ext cx="1522940" cy="989911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874" y="1585975"/>
        <a:ext cx="1522940" cy="989911"/>
      </dsp:txXfrm>
    </dsp:sp>
    <dsp:sp modelId="{3CB2B26B-9C73-4F9A-89B6-3DED389A0677}">
      <dsp:nvSpPr>
        <dsp:cNvPr id="0" name=""/>
        <dsp:cNvSpPr/>
      </dsp:nvSpPr>
      <dsp:spPr>
        <a:xfrm>
          <a:off x="665259" y="714204"/>
          <a:ext cx="3955892" cy="3955892"/>
        </a:xfrm>
        <a:custGeom>
          <a:avLst/>
          <a:gdLst/>
          <a:ahLst/>
          <a:cxnLst/>
          <a:rect l="0" t="0" r="0" b="0"/>
          <a:pathLst>
            <a:path>
              <a:moveTo>
                <a:pt x="3953176" y="1874327"/>
              </a:moveTo>
              <a:arcTo wR="1977946" hR="1977946" stAng="21419824" swAng="2196453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4F1BB-6FD1-4EA3-9860-F6D7831F99B4}">
      <dsp:nvSpPr>
        <dsp:cNvPr id="0" name=""/>
        <dsp:cNvSpPr/>
      </dsp:nvSpPr>
      <dsp:spPr>
        <a:xfrm>
          <a:off x="3044343" y="3797386"/>
          <a:ext cx="1522940" cy="98991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Черчение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343" y="3797386"/>
        <a:ext cx="1522940" cy="989911"/>
      </dsp:txXfrm>
    </dsp:sp>
    <dsp:sp modelId="{E8D984C7-5854-402E-8574-E79F62B83ADA}">
      <dsp:nvSpPr>
        <dsp:cNvPr id="0" name=""/>
        <dsp:cNvSpPr/>
      </dsp:nvSpPr>
      <dsp:spPr>
        <a:xfrm>
          <a:off x="665259" y="714204"/>
          <a:ext cx="3955892" cy="3955892"/>
        </a:xfrm>
        <a:custGeom>
          <a:avLst/>
          <a:gdLst/>
          <a:ahLst/>
          <a:cxnLst/>
          <a:rect l="0" t="0" r="0" b="0"/>
          <a:pathLst>
            <a:path>
              <a:moveTo>
                <a:pt x="2371224" y="3916400"/>
              </a:moveTo>
              <a:arcTo wR="1977946" hR="1977946" stAng="4711882" swAng="137623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AF81-E529-45E4-AA20-47AE8BFE8A53}">
      <dsp:nvSpPr>
        <dsp:cNvPr id="0" name=""/>
        <dsp:cNvSpPr/>
      </dsp:nvSpPr>
      <dsp:spPr>
        <a:xfrm>
          <a:off x="719127" y="3797386"/>
          <a:ext cx="1522940" cy="98991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Информа-тика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9127" y="3797386"/>
        <a:ext cx="1522940" cy="989911"/>
      </dsp:txXfrm>
    </dsp:sp>
    <dsp:sp modelId="{18E75451-179F-4D72-A5A2-8C1ACF65CD48}">
      <dsp:nvSpPr>
        <dsp:cNvPr id="0" name=""/>
        <dsp:cNvSpPr/>
      </dsp:nvSpPr>
      <dsp:spPr>
        <a:xfrm>
          <a:off x="665259" y="714204"/>
          <a:ext cx="3955892" cy="3955892"/>
        </a:xfrm>
        <a:custGeom>
          <a:avLst/>
          <a:gdLst/>
          <a:ahLst/>
          <a:cxnLst/>
          <a:rect l="0" t="0" r="0" b="0"/>
          <a:pathLst>
            <a:path>
              <a:moveTo>
                <a:pt x="330560" y="3072657"/>
              </a:moveTo>
              <a:arcTo wR="1977946" hR="1977946" stAng="8783723" swAng="2196453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3DF6-588A-461C-B94A-996CD0054D81}">
      <dsp:nvSpPr>
        <dsp:cNvPr id="0" name=""/>
        <dsp:cNvSpPr/>
      </dsp:nvSpPr>
      <dsp:spPr>
        <a:xfrm>
          <a:off x="596" y="1585975"/>
          <a:ext cx="1522940" cy="98991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" y="1585975"/>
        <a:ext cx="1522940" cy="989911"/>
      </dsp:txXfrm>
    </dsp:sp>
    <dsp:sp modelId="{664FD397-08C0-4EFF-B2F3-B076034E20BE}">
      <dsp:nvSpPr>
        <dsp:cNvPr id="0" name=""/>
        <dsp:cNvSpPr/>
      </dsp:nvSpPr>
      <dsp:spPr>
        <a:xfrm>
          <a:off x="665259" y="714204"/>
          <a:ext cx="3955892" cy="3955892"/>
        </a:xfrm>
        <a:custGeom>
          <a:avLst/>
          <a:gdLst/>
          <a:ahLst/>
          <a:cxnLst/>
          <a:rect l="0" t="0" r="0" b="0"/>
          <a:pathLst>
            <a:path>
              <a:moveTo>
                <a:pt x="344612" y="862378"/>
              </a:moveTo>
              <a:arcTo wR="1977946" hR="1977946" stAng="12859985" swAng="1961733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CEC54-75F6-4990-BC22-1637D24DCD99}">
      <dsp:nvSpPr>
        <dsp:cNvPr id="0" name=""/>
        <dsp:cNvSpPr/>
      </dsp:nvSpPr>
      <dsp:spPr>
        <a:xfrm>
          <a:off x="4067310" y="307078"/>
          <a:ext cx="4339540" cy="1356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853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устойчивый высокий спрос на квалифицированных специалистов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7310" y="307078"/>
        <a:ext cx="4339540" cy="1356106"/>
      </dsp:txXfrm>
    </dsp:sp>
    <dsp:sp modelId="{D6C7092A-AF5D-4E7C-B655-EC3B23611E5A}">
      <dsp:nvSpPr>
        <dsp:cNvPr id="0" name=""/>
        <dsp:cNvSpPr/>
      </dsp:nvSpPr>
      <dsp:spPr>
        <a:xfrm>
          <a:off x="612276" y="111196"/>
          <a:ext cx="3534737" cy="1423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AF7796-2D98-45D7-88CE-CDFD40EAA5CF}">
      <dsp:nvSpPr>
        <dsp:cNvPr id="0" name=""/>
        <dsp:cNvSpPr/>
      </dsp:nvSpPr>
      <dsp:spPr>
        <a:xfrm>
          <a:off x="3967699" y="1868782"/>
          <a:ext cx="4339540" cy="1647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853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разнообразие специализаций в рамках специальности, возможность выбора наиболее подходящей, интересной работы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7699" y="1868782"/>
        <a:ext cx="4339540" cy="1647072"/>
      </dsp:txXfrm>
    </dsp:sp>
    <dsp:sp modelId="{B30C81CF-45EF-4CF7-99BB-2DBC910165AA}">
      <dsp:nvSpPr>
        <dsp:cNvPr id="0" name=""/>
        <dsp:cNvSpPr/>
      </dsp:nvSpPr>
      <dsp:spPr>
        <a:xfrm>
          <a:off x="682365" y="1890818"/>
          <a:ext cx="3416628" cy="142391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9DEDBF-D550-4D1C-80BE-098C07E5E224}">
      <dsp:nvSpPr>
        <dsp:cNvPr id="0" name=""/>
        <dsp:cNvSpPr/>
      </dsp:nvSpPr>
      <dsp:spPr>
        <a:xfrm>
          <a:off x="4037783" y="3866936"/>
          <a:ext cx="4339540" cy="1356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8536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высокая заработная плата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7783" y="3866936"/>
        <a:ext cx="4339540" cy="1356106"/>
      </dsp:txXfrm>
    </dsp:sp>
    <dsp:sp modelId="{12FCD536-1D5E-47D0-8960-99C7D560F6E5}">
      <dsp:nvSpPr>
        <dsp:cNvPr id="0" name=""/>
        <dsp:cNvSpPr/>
      </dsp:nvSpPr>
      <dsp:spPr>
        <a:xfrm>
          <a:off x="752441" y="3671054"/>
          <a:ext cx="3416628" cy="14239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22E227-7F2A-4BA0-A304-E16F20C529E1}">
      <dsp:nvSpPr>
        <dsp:cNvPr id="0" name=""/>
        <dsp:cNvSpPr/>
      </dsp:nvSpPr>
      <dsp:spPr>
        <a:xfrm>
          <a:off x="7015162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3B9EE-B864-4588-8B12-DE4ED261DB6D}">
      <dsp:nvSpPr>
        <dsp:cNvPr id="0" name=""/>
        <dsp:cNvSpPr/>
      </dsp:nvSpPr>
      <dsp:spPr>
        <a:xfrm>
          <a:off x="7015162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7015162" y="1748832"/>
        <a:ext cx="2124373" cy="788142"/>
      </dsp:txXfrm>
    </dsp:sp>
    <dsp:sp modelId="{16518D80-F753-4BD2-AB6E-08C8462F4231}">
      <dsp:nvSpPr>
        <dsp:cNvPr id="0" name=""/>
        <dsp:cNvSpPr/>
      </dsp:nvSpPr>
      <dsp:spPr>
        <a:xfrm>
          <a:off x="4678263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4ECFF-A3C5-430A-9749-CB28FADEADE4}">
      <dsp:nvSpPr>
        <dsp:cNvPr id="0" name=""/>
        <dsp:cNvSpPr/>
      </dsp:nvSpPr>
      <dsp:spPr>
        <a:xfrm>
          <a:off x="4678263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4678263" y="1748832"/>
        <a:ext cx="2124373" cy="788142"/>
      </dsp:txXfrm>
    </dsp:sp>
    <dsp:sp modelId="{80355D86-7543-414A-A3D4-EAA03167DEE2}">
      <dsp:nvSpPr>
        <dsp:cNvPr id="0" name=""/>
        <dsp:cNvSpPr/>
      </dsp:nvSpPr>
      <dsp:spPr>
        <a:xfrm>
          <a:off x="2341363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D357-6E03-4FB8-B027-7B700473091D}">
      <dsp:nvSpPr>
        <dsp:cNvPr id="0" name=""/>
        <dsp:cNvSpPr/>
      </dsp:nvSpPr>
      <dsp:spPr>
        <a:xfrm>
          <a:off x="2341363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341363" y="1748832"/>
        <a:ext cx="2124373" cy="788142"/>
      </dsp:txXfrm>
    </dsp:sp>
    <dsp:sp modelId="{0D229D00-6F54-499F-AF61-6E8DA6C230E1}">
      <dsp:nvSpPr>
        <dsp:cNvPr id="0" name=""/>
        <dsp:cNvSpPr/>
      </dsp:nvSpPr>
      <dsp:spPr>
        <a:xfrm>
          <a:off x="4464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ECE0D-143D-43AA-8EF6-57217764C98B}">
      <dsp:nvSpPr>
        <dsp:cNvPr id="0" name=""/>
        <dsp:cNvSpPr/>
      </dsp:nvSpPr>
      <dsp:spPr>
        <a:xfrm>
          <a:off x="4464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4464" y="1748832"/>
        <a:ext cx="2124373" cy="788142"/>
      </dsp:txXfrm>
    </dsp:sp>
    <dsp:sp modelId="{2FE93E37-3B5B-4E67-891A-B523367F77A4}">
      <dsp:nvSpPr>
        <dsp:cNvPr id="0" name=""/>
        <dsp:cNvSpPr/>
      </dsp:nvSpPr>
      <dsp:spPr>
        <a:xfrm>
          <a:off x="7015162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21127-D22D-42BC-83A8-4500081EB19D}">
      <dsp:nvSpPr>
        <dsp:cNvPr id="0" name=""/>
        <dsp:cNvSpPr/>
      </dsp:nvSpPr>
      <dsp:spPr>
        <a:xfrm>
          <a:off x="7015162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7015162" y="4213105"/>
        <a:ext cx="2124373" cy="788142"/>
      </dsp:txXfrm>
    </dsp:sp>
    <dsp:sp modelId="{2975BBE6-DE8B-48C6-B91B-DE9D9AB87F98}">
      <dsp:nvSpPr>
        <dsp:cNvPr id="0" name=""/>
        <dsp:cNvSpPr/>
      </dsp:nvSpPr>
      <dsp:spPr>
        <a:xfrm>
          <a:off x="4678263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8160A-383D-4578-89AB-9C23B00C41CF}">
      <dsp:nvSpPr>
        <dsp:cNvPr id="0" name=""/>
        <dsp:cNvSpPr/>
      </dsp:nvSpPr>
      <dsp:spPr>
        <a:xfrm>
          <a:off x="4678263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4678263" y="4213105"/>
        <a:ext cx="2124373" cy="788142"/>
      </dsp:txXfrm>
    </dsp:sp>
    <dsp:sp modelId="{3544C920-365A-4B68-870F-51A15E6DDBCA}">
      <dsp:nvSpPr>
        <dsp:cNvPr id="0" name=""/>
        <dsp:cNvSpPr/>
      </dsp:nvSpPr>
      <dsp:spPr>
        <a:xfrm>
          <a:off x="2341363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C0602-3081-40A9-96A5-24EDB5899758}">
      <dsp:nvSpPr>
        <dsp:cNvPr id="0" name=""/>
        <dsp:cNvSpPr/>
      </dsp:nvSpPr>
      <dsp:spPr>
        <a:xfrm>
          <a:off x="2341363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2341363" y="4213105"/>
        <a:ext cx="2124373" cy="788142"/>
      </dsp:txXfrm>
    </dsp:sp>
    <dsp:sp modelId="{D4E931D9-D4DD-4E9E-B41D-D3E9969E8A5C}">
      <dsp:nvSpPr>
        <dsp:cNvPr id="0" name=""/>
        <dsp:cNvSpPr/>
      </dsp:nvSpPr>
      <dsp:spPr>
        <a:xfrm>
          <a:off x="4464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60FD1-309D-4063-BDDA-E9BEBF2FCDE5}">
      <dsp:nvSpPr>
        <dsp:cNvPr id="0" name=""/>
        <dsp:cNvSpPr/>
      </dsp:nvSpPr>
      <dsp:spPr>
        <a:xfrm>
          <a:off x="4464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4464" y="4213105"/>
        <a:ext cx="2124373" cy="78814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D65F6-D729-428B-93F0-5BB5E8486EE9}">
      <dsp:nvSpPr>
        <dsp:cNvPr id="0" name=""/>
        <dsp:cNvSpPr/>
      </dsp:nvSpPr>
      <dsp:spPr>
        <a:xfrm>
          <a:off x="6857614" y="3311226"/>
          <a:ext cx="91440" cy="61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61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E58ED-BD67-416F-9962-00026D01CFEA}">
      <dsp:nvSpPr>
        <dsp:cNvPr id="0" name=""/>
        <dsp:cNvSpPr/>
      </dsp:nvSpPr>
      <dsp:spPr>
        <a:xfrm>
          <a:off x="4161684" y="1349674"/>
          <a:ext cx="2741650" cy="61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912"/>
              </a:lnTo>
              <a:lnTo>
                <a:pt x="2741650" y="419912"/>
              </a:lnTo>
              <a:lnTo>
                <a:pt x="2741650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E237-B4DE-4799-8FE7-1C9BB4E7BE75}">
      <dsp:nvSpPr>
        <dsp:cNvPr id="0" name=""/>
        <dsp:cNvSpPr/>
      </dsp:nvSpPr>
      <dsp:spPr>
        <a:xfrm>
          <a:off x="4115964" y="1349674"/>
          <a:ext cx="91440" cy="61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12"/>
              </a:lnTo>
              <a:lnTo>
                <a:pt x="134545" y="419912"/>
              </a:lnTo>
              <a:lnTo>
                <a:pt x="134545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47565-3D0B-4531-A244-04B66E0D8639}">
      <dsp:nvSpPr>
        <dsp:cNvPr id="0" name=""/>
        <dsp:cNvSpPr/>
      </dsp:nvSpPr>
      <dsp:spPr>
        <a:xfrm>
          <a:off x="1508860" y="1349674"/>
          <a:ext cx="2652824" cy="616185"/>
        </a:xfrm>
        <a:custGeom>
          <a:avLst/>
          <a:gdLst/>
          <a:ahLst/>
          <a:cxnLst/>
          <a:rect l="0" t="0" r="0" b="0"/>
          <a:pathLst>
            <a:path>
              <a:moveTo>
                <a:pt x="2652824" y="0"/>
              </a:moveTo>
              <a:lnTo>
                <a:pt x="2652824" y="419912"/>
              </a:lnTo>
              <a:lnTo>
                <a:pt x="0" y="419912"/>
              </a:lnTo>
              <a:lnTo>
                <a:pt x="0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D2B4C-83D4-42DD-A1F0-530DB2591A24}">
      <dsp:nvSpPr>
        <dsp:cNvPr id="0" name=""/>
        <dsp:cNvSpPr/>
      </dsp:nvSpPr>
      <dsp:spPr>
        <a:xfrm>
          <a:off x="3102340" y="4308"/>
          <a:ext cx="2118687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F89D9-1817-4612-AD1A-0FCAE56068DE}">
      <dsp:nvSpPr>
        <dsp:cNvPr id="0" name=""/>
        <dsp:cNvSpPr/>
      </dsp:nvSpPr>
      <dsp:spPr>
        <a:xfrm>
          <a:off x="3337750" y="227947"/>
          <a:ext cx="2118687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стипендии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7750" y="227947"/>
        <a:ext cx="2118687" cy="1345366"/>
      </dsp:txXfrm>
    </dsp:sp>
    <dsp:sp modelId="{B7F70846-6740-4FB3-BCB2-ECF474EEAB38}">
      <dsp:nvSpPr>
        <dsp:cNvPr id="0" name=""/>
        <dsp:cNvSpPr/>
      </dsp:nvSpPr>
      <dsp:spPr>
        <a:xfrm>
          <a:off x="360690" y="1965859"/>
          <a:ext cx="2296339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27C09E-73CD-467D-9741-E3480A4E26FF}">
      <dsp:nvSpPr>
        <dsp:cNvPr id="0" name=""/>
        <dsp:cNvSpPr/>
      </dsp:nvSpPr>
      <dsp:spPr>
        <a:xfrm>
          <a:off x="596099" y="2189499"/>
          <a:ext cx="2296339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государственные академические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6099" y="2189499"/>
        <a:ext cx="2296339" cy="1345366"/>
      </dsp:txXfrm>
    </dsp:sp>
    <dsp:sp modelId="{082B423F-2344-47AE-9376-D77EB498176C}">
      <dsp:nvSpPr>
        <dsp:cNvPr id="0" name=""/>
        <dsp:cNvSpPr/>
      </dsp:nvSpPr>
      <dsp:spPr>
        <a:xfrm>
          <a:off x="3127849" y="1965859"/>
          <a:ext cx="2245321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4EC1F-2194-4998-A48B-96E3272FCEA6}">
      <dsp:nvSpPr>
        <dsp:cNvPr id="0" name=""/>
        <dsp:cNvSpPr/>
      </dsp:nvSpPr>
      <dsp:spPr>
        <a:xfrm>
          <a:off x="3363259" y="2189499"/>
          <a:ext cx="2245321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государственные социальные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3259" y="2189499"/>
        <a:ext cx="2245321" cy="1345366"/>
      </dsp:txXfrm>
    </dsp:sp>
    <dsp:sp modelId="{1C0D4CEF-E136-41E3-B83D-8BDAFEE096EA}">
      <dsp:nvSpPr>
        <dsp:cNvPr id="0" name=""/>
        <dsp:cNvSpPr/>
      </dsp:nvSpPr>
      <dsp:spPr>
        <a:xfrm>
          <a:off x="5843990" y="1965859"/>
          <a:ext cx="2118687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2BB3C-7AD1-423C-AE30-64977F1DB81C}">
      <dsp:nvSpPr>
        <dsp:cNvPr id="0" name=""/>
        <dsp:cNvSpPr/>
      </dsp:nvSpPr>
      <dsp:spPr>
        <a:xfrm>
          <a:off x="6079400" y="2189499"/>
          <a:ext cx="2118687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Именные за отличную учебу и вклад в общественную деятельность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9400" y="2189499"/>
        <a:ext cx="2118687" cy="1345366"/>
      </dsp:txXfrm>
    </dsp:sp>
    <dsp:sp modelId="{8F5D3BBA-330B-4EC8-9E4B-1E8467D7E483}">
      <dsp:nvSpPr>
        <dsp:cNvPr id="0" name=""/>
        <dsp:cNvSpPr/>
      </dsp:nvSpPr>
      <dsp:spPr>
        <a:xfrm>
          <a:off x="5715937" y="3927411"/>
          <a:ext cx="2374794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443922-5727-4716-8211-2DB0877F40C0}">
      <dsp:nvSpPr>
        <dsp:cNvPr id="0" name=""/>
        <dsp:cNvSpPr/>
      </dsp:nvSpPr>
      <dsp:spPr>
        <a:xfrm>
          <a:off x="5951347" y="4151051"/>
          <a:ext cx="2374794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Правительства РФ</a:t>
          </a:r>
          <a:endParaRPr lang="ru-RU" sz="2000" b="1" kern="1200" dirty="0"/>
        </a:p>
      </dsp:txBody>
      <dsp:txXfrm>
        <a:off x="5951347" y="4151051"/>
        <a:ext cx="2374794" cy="134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9FF7-FC2B-452C-B07B-33E152D61EC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7A8F-8ADC-4319-8DD2-1980CC29B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11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6551"/>
            <a:ext cx="2079578" cy="2098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476" y="620688"/>
            <a:ext cx="7741524" cy="1147373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Государственное бюджетное профессиональное образовательное учреждение</a:t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"Южно-Уральский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многопрофильный колледж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87749890"/>
              </p:ext>
            </p:extLst>
          </p:nvPr>
        </p:nvGraphicFramePr>
        <p:xfrm>
          <a:off x="251520" y="2492896"/>
          <a:ext cx="7776864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 колледжа могут получать стипендии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857232"/>
          <a:ext cx="868683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500570"/>
            <a:ext cx="3071834" cy="204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642918"/>
            <a:ext cx="2738233" cy="187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7856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Олимп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929198"/>
            <a:ext cx="121500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 участвуют в городских, областных и региональных, всероссийских олимпиадах, конкурсах, конференциях, соревнованиях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785926"/>
            <a:ext cx="268943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M:\реклама\DSC_04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357694"/>
            <a:ext cx="311584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8" name="AutoShape 6" descr="https://www.suvc.ru/sites/default/files/u4/met/spec_photo/tomssg0gr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7" descr="\\dcm1\home$\staff\hlebnikovane\Рабочий стол\5_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928802"/>
            <a:ext cx="3192561" cy="212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214554"/>
            <a:ext cx="3571900" cy="236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7950" y="3786190"/>
            <a:ext cx="1998175" cy="1785950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\\dcm1\home$\staff\hlebnikovane\Рабочий стол\ahu8o43gvd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4714884"/>
            <a:ext cx="2900354" cy="193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4436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Руководители комплексов\конкурсы, олимпиады\2016-2017\Областные олимпиады профмастерства\материалы на олимпиаду\фото\Дополнит.в альбом\_MG_8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59" y="1129066"/>
            <a:ext cx="2428466" cy="161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0947" y="2080633"/>
            <a:ext cx="2244623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5316" y="3400738"/>
            <a:ext cx="2364150" cy="168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2871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Иногородним студентам предоставляются места в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общежитиИ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0" y="2996952"/>
          <a:ext cx="5214942" cy="15131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9752"/>
                <a:gridCol w="2875190"/>
              </a:tblGrid>
              <a:tr h="15131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Краснооктябрьская, 26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643074" cy="11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51" y="4962602"/>
            <a:ext cx="2512330" cy="170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Global\Public\Приемная комиссия\ЮУМК\2017\Презентации\ЮК\DSC05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759">
            <a:off x="160592" y="2482698"/>
            <a:ext cx="3052355" cy="2003109"/>
          </a:xfrm>
          <a:prstGeom prst="flowChartMultidocumen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660">
            <a:off x="2285991" y="4181772"/>
            <a:ext cx="3429012" cy="228600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286544" cy="114300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студентов колледжа самая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яркая, интересная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жизнь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O:\Global\Public\Приемная комиссия\ЮУМК\2017\Презентации\ЮК\ДОПолнительно\IMG_0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733">
            <a:off x="5299331" y="4495088"/>
            <a:ext cx="3404764" cy="2269275"/>
          </a:xfrm>
          <a:prstGeom prst="leftArrow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5" descr="O:\Global\Public\Приемная комиссия\ЮУМК\2017\Презентации\фото\МК\P1390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259">
            <a:off x="183562" y="4665312"/>
            <a:ext cx="2571768" cy="1928826"/>
          </a:xfrm>
          <a:prstGeom prst="plaqu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4" descr="O:\Global\Public\Приемная комиссия\ЮУМК\2017\Презентации\ЮК\IMG_06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646">
            <a:off x="5542561" y="2576123"/>
            <a:ext cx="3197449" cy="1818423"/>
          </a:xfrm>
          <a:prstGeom prst="cloudCallou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 descr="O:\Global\Public\Приемная комиссия\ЮУМК\2017\Презентации\ЮК\ДОПолнительно\IMG_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3312749" cy="2208498"/>
          </a:xfrm>
          <a:prstGeom prst="dodecagon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0" y="2857520"/>
            <a:ext cx="1721272" cy="1753309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9"/>
          <a:stretch>
            <a:fillRect/>
          </a:stretch>
        </p:blipFill>
        <p:spPr bwMode="auto">
          <a:xfrm>
            <a:off x="6951322" y="3786190"/>
            <a:ext cx="2192678" cy="164307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4286281" cy="2857520"/>
          </a:xfrm>
          <a:prstGeom prst="star12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419">
            <a:off x="5863852" y="829463"/>
            <a:ext cx="3229862" cy="2153242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000660" cy="85725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Обработка металлов давлением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835696" y="1124744"/>
          <a:ext cx="55446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прокатной продукции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107504" y="1340768"/>
          <a:ext cx="885831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dcm1\home$\staff\hlebnikovane\Рабочий стол\Новая папка\Plant2-superJumb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571876"/>
            <a:ext cx="1835972" cy="116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\\dcm1\home$\staff\hlebnikovane\Рабочий стол\Новая папка\консервы-в-металлической-таре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5500702"/>
            <a:ext cx="1928826" cy="107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\\dcm1\home$\staff\hlebnikovane\Рабочий стол\Новая папка\1135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92" y="1643050"/>
            <a:ext cx="1904298" cy="127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\\dcm1\home$\staff\hlebnikovane\Рабочий стол\Новая папка\su-30sm_fighter_assembly_plan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92" y="5572140"/>
            <a:ext cx="2000264" cy="112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\\dcm1\home$\staff\hlebnikovane\Рабочий стол\Новая папка\maquines-1024x76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44" y="1643050"/>
            <a:ext cx="1857388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\\dcm1\home$\staff\hlebnikovane\Рабочий стол\Новая папка\впк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2844" y="3500438"/>
            <a:ext cx="1928826" cy="156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22.02.05 Обработка металлов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давлением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285860"/>
            <a:ext cx="5715040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выпускника: </a:t>
            </a:r>
          </a:p>
          <a:p>
            <a:pPr marL="285750" lvl="1" indent="-1905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</a:t>
            </a:r>
          </a:p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Готовится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выполнению работ по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планированию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цеха;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оборудованию, наладке цеха обработки металлов давлением и контролю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его работой;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обработке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металлов давлением;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соблюдением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качеством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выпускаемой продукции;</a:t>
            </a:r>
          </a:p>
          <a:p>
            <a:pPr marL="447675" lvl="1" indent="-18097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экологической и промышленной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безопасности работы предприятия.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765684" cy="544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1914006" cy="1690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презентация колледжа\Профориентация\DSC_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28934"/>
            <a:ext cx="1928826" cy="152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643446"/>
            <a:ext cx="194995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9094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получения образования и формы обучения по специальности по ФЕДЕРАЛЬНОЙ программе «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Профессионалитет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17697"/>
            <a:ext cx="2765684" cy="544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P:\ВРЕМЕННЫЕ\Хлебникова\Профориентация\DSC_1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286124"/>
            <a:ext cx="1928826" cy="153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M:\ОЛИМПИАДА 2017\олимпиада открытие\олимпиада\DSC_0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1886371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M:\ОЛИМПИАДА 2017\олимпиада открытие\олимпиада\DSC_06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72074"/>
            <a:ext cx="1877799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3203848" y="2492896"/>
            <a:ext cx="5583267" cy="2146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lvl="1" indent="-28575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Срок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очной форме обучения (квалификация –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основного общего образования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(9 классов) – 3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месяцев.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sz="1600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41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Необходимы базовые знания по предметам: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780"/>
              </p:ext>
            </p:extLst>
          </p:nvPr>
        </p:nvGraphicFramePr>
        <p:xfrm>
          <a:off x="214282" y="1428736"/>
          <a:ext cx="52864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971"/>
          <a:stretch/>
        </p:blipFill>
        <p:spPr bwMode="auto">
          <a:xfrm>
            <a:off x="5715008" y="1357298"/>
            <a:ext cx="296953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Преимущества специальности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411850333"/>
              </p:ext>
            </p:extLst>
          </p:nvPr>
        </p:nvGraphicFramePr>
        <p:xfrm>
          <a:off x="323528" y="1124745"/>
          <a:ext cx="9093995" cy="533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Студенты обучаются в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новейших лабораториях,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современном учебном оборудовании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801184781"/>
              </p:ext>
            </p:extLst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98863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Руководители комплексов\конкурсы, олимпиады\2016-2017\Областные олимпиады профмастерства\материалы на олимпиаду\фото\Дополнит.в альбом\_MG_8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3214680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O:\LArea\Media\Photos\GalkinaTV\фото в альбом\библиотека\IMG_49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29130"/>
            <a:ext cx="3275578" cy="223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колледже современные спортивные залы,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библиотеки и читальные  залы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 доступом в сеть Интернет, питание в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столовых корпусов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8103"/>
            <a:ext cx="3228390" cy="242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5" y="1472952"/>
            <a:ext cx="294775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Users\POTAPO~1\AppData\Local\Temp\Rar$DI40.266\DSC061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57" y="1429452"/>
            <a:ext cx="3136503" cy="235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P:\Руководители комплексов\конкурсы, олимпиады\2016-2017\Областные олимпиады профмастерства\материалы на олимпиаду\фото\Дополнит.в альбом\DSC0788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65" y="1656677"/>
            <a:ext cx="3250879" cy="215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9164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215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профессиональное образовательное учреждение "Южно-Уральский многопрофильный колледж"</vt:lpstr>
      <vt:lpstr>Обработка металлов давлением </vt:lpstr>
      <vt:lpstr>Использование прокатной продукции</vt:lpstr>
      <vt:lpstr>22.02.05 Обработка металлов  давлением</vt:lpstr>
      <vt:lpstr>Сроки получения образования и формы обучения по специальности по ФЕДЕРАЛЬНОЙ программе «Профессионалитет»</vt:lpstr>
      <vt:lpstr>Необходимы базовые знания по предметам:</vt:lpstr>
      <vt:lpstr>Преимущества специальности</vt:lpstr>
      <vt:lpstr>Студенты обучаются в новейших лабораториях, на современном учебном оборудовании  </vt:lpstr>
      <vt:lpstr>В колледже современные спортивные залы, библиотеки и читальные  залы с  доступом в сеть Интернет, питание в столовых корпусов</vt:lpstr>
      <vt:lpstr>Студенты колледжа могут получать стипендии</vt:lpstr>
      <vt:lpstr>Студенты участвуют в городских, областных и региональных, всероссийских олимпиадах, конкурсах, конференциях, соревнованиях</vt:lpstr>
      <vt:lpstr>Иногородним студентам предоставляются места в общежитиИ</vt:lpstr>
      <vt:lpstr>У студентов колледжа самая  яркая, интересная  жизнь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Kulinenkoim</dc:creator>
  <cp:lastModifiedBy>zagitovari</cp:lastModifiedBy>
  <cp:revision>351</cp:revision>
  <dcterms:created xsi:type="dcterms:W3CDTF">2017-06-01T13:01:34Z</dcterms:created>
  <dcterms:modified xsi:type="dcterms:W3CDTF">2022-10-27T05:14:41Z</dcterms:modified>
</cp:coreProperties>
</file>